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Copperplate Gothic Bold" pitchFamily="34" charset="0"/>
      <p:regular r:id="rId6"/>
    </p:embeddedFont>
    <p:embeddedFont>
      <p:font typeface="Baskerville Old Face" pitchFamily="18" charset="0"/>
      <p:regular r:id="rId7"/>
    </p:embeddedFon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305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42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933B-5935-4D65-A89E-5AC733C1783F}" type="datetimeFigureOut">
              <a:rPr lang="en-GB" smtClean="0"/>
              <a:pPr/>
              <a:t>08/03/2013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FEE9-A088-4C94-AD7A-F8A22F6634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933B-5935-4D65-A89E-5AC733C1783F}" type="datetimeFigureOut">
              <a:rPr lang="en-GB" smtClean="0"/>
              <a:pPr/>
              <a:t>08/03/2013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FEE9-A088-4C94-AD7A-F8A22F6634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933B-5935-4D65-A89E-5AC733C1783F}" type="datetimeFigureOut">
              <a:rPr lang="en-GB" smtClean="0"/>
              <a:pPr/>
              <a:t>08/03/2013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FEE9-A088-4C94-AD7A-F8A22F6634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933B-5935-4D65-A89E-5AC733C1783F}" type="datetimeFigureOut">
              <a:rPr lang="en-GB" smtClean="0"/>
              <a:pPr/>
              <a:t>08/03/2013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FEE9-A088-4C94-AD7A-F8A22F6634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933B-5935-4D65-A89E-5AC733C1783F}" type="datetimeFigureOut">
              <a:rPr lang="en-GB" smtClean="0"/>
              <a:pPr/>
              <a:t>08/03/2013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FEE9-A088-4C94-AD7A-F8A22F6634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933B-5935-4D65-A89E-5AC733C1783F}" type="datetimeFigureOut">
              <a:rPr lang="en-GB" smtClean="0"/>
              <a:pPr/>
              <a:t>08/03/2013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FEE9-A088-4C94-AD7A-F8A22F6634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933B-5935-4D65-A89E-5AC733C1783F}" type="datetimeFigureOut">
              <a:rPr lang="en-GB" smtClean="0"/>
              <a:pPr/>
              <a:t>08/03/2013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FEE9-A088-4C94-AD7A-F8A22F6634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933B-5935-4D65-A89E-5AC733C1783F}" type="datetimeFigureOut">
              <a:rPr lang="en-GB" smtClean="0"/>
              <a:pPr/>
              <a:t>08/03/2013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FEE9-A088-4C94-AD7A-F8A22F6634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933B-5935-4D65-A89E-5AC733C1783F}" type="datetimeFigureOut">
              <a:rPr lang="en-GB" smtClean="0"/>
              <a:pPr/>
              <a:t>08/03/2013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FEE9-A088-4C94-AD7A-F8A22F6634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933B-5935-4D65-A89E-5AC733C1783F}" type="datetimeFigureOut">
              <a:rPr lang="en-GB" smtClean="0"/>
              <a:pPr/>
              <a:t>08/03/2013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FEE9-A088-4C94-AD7A-F8A22F6634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933B-5935-4D65-A89E-5AC733C1783F}" type="datetimeFigureOut">
              <a:rPr lang="en-GB" smtClean="0"/>
              <a:pPr/>
              <a:t>08/03/2013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FEE9-A088-4C94-AD7A-F8A22F6634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C933B-5935-4D65-A89E-5AC733C1783F}" type="datetimeFigureOut">
              <a:rPr lang="en-GB" smtClean="0"/>
              <a:pPr/>
              <a:t>08/03/2013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FEE9-A088-4C94-AD7A-F8A22F6634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6279663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143000" y="0"/>
            <a:ext cx="10287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785130">
            <a:off x="812768" y="4062435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ln w="24500" cmpd="dbl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pperplate Gothic Bold" pitchFamily="34" charset="0"/>
              </a:rPr>
              <a:t>a Quest</a:t>
            </a:r>
            <a:endParaRPr lang="en-GB" sz="6000" b="1" dirty="0">
              <a:ln w="24500" cmpd="dbl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9785130">
            <a:off x="-195344" y="34137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 w="24500" cmpd="dbl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opperplate Gothic Bold" pitchFamily="34" charset="0"/>
                <a:ea typeface="+mj-ea"/>
                <a:cs typeface="+mj-cs"/>
              </a:rPr>
              <a:t>Going on</a:t>
            </a:r>
            <a:endParaRPr kumimoji="0" lang="en-GB" sz="6000" b="1" i="0" u="none" strike="noStrike" kern="1200" cap="none" spc="0" normalizeH="0" baseline="0" noProof="0" dirty="0">
              <a:ln w="24500" cmpd="dbl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Copperplate Gothic Bold" pitchFamily="34" charset="0"/>
              <a:ea typeface="+mj-ea"/>
              <a:cs typeface="+mj-cs"/>
            </a:endParaRPr>
          </a:p>
        </p:txBody>
      </p:sp>
      <p:pic>
        <p:nvPicPr>
          <p:cNvPr id="6" name="Content Placeholder 7" descr="Collins Readers logo.eps"/>
          <p:cNvPicPr>
            <a:picLocks noChangeAspect="1"/>
          </p:cNvPicPr>
          <p:nvPr/>
        </p:nvPicPr>
        <p:blipFill>
          <a:blip r:embed="rId3" cstate="screen"/>
          <a:srcRect t="75063" r="14416" b="-1871"/>
          <a:stretch>
            <a:fillRect/>
          </a:stretch>
        </p:blipFill>
        <p:spPr>
          <a:xfrm>
            <a:off x="6804248" y="6309320"/>
            <a:ext cx="21602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5037526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80528" y="260648"/>
            <a:ext cx="9505056" cy="6408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1364575"/>
            <a:ext cx="7164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Baskerville Old Face" pitchFamily="18" charset="0"/>
              </a:rPr>
              <a:t>All the things below have been the object of a famous quest in literature (and film!). Whether to find or destroy, help or hinder, can you name the hero who led each tale?</a:t>
            </a:r>
            <a:endParaRPr lang="en-GB" sz="2400" b="1" dirty="0">
              <a:latin typeface="Baskerville Old Face" pitchFamily="18" charset="0"/>
            </a:endParaRPr>
          </a:p>
        </p:txBody>
      </p:sp>
      <p:pic>
        <p:nvPicPr>
          <p:cNvPr id="5" name="Picture 4" descr="shutterstock_7743876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7584" y="2677596"/>
            <a:ext cx="1512168" cy="11114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 descr="shutterstock_1519571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62501" y="4149080"/>
            <a:ext cx="2057371" cy="13681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 descr="shutterstock_12504353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732240" y="2708920"/>
            <a:ext cx="1478849" cy="224408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827584" y="37170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askerville Old Face" pitchFamily="18" charset="0"/>
              </a:rPr>
              <a:t>The one ring . . .</a:t>
            </a:r>
            <a:endParaRPr lang="en-GB" b="1" dirty="0">
              <a:latin typeface="Baskerville Old Fac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4941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askerville Old Face" pitchFamily="18" charset="0"/>
              </a:rPr>
              <a:t>The golden fleece . . . </a:t>
            </a:r>
            <a:endParaRPr lang="en-GB" b="1" dirty="0">
              <a:latin typeface="Baskerville Old Fac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55172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askerville Old Face" pitchFamily="18" charset="0"/>
              </a:rPr>
              <a:t>Home sweet home . . .</a:t>
            </a:r>
            <a:endParaRPr lang="en-GB" b="1" dirty="0">
              <a:latin typeface="Baskerville Old Face" pitchFamily="18" charset="0"/>
            </a:endParaRPr>
          </a:p>
        </p:txBody>
      </p:sp>
      <p:pic>
        <p:nvPicPr>
          <p:cNvPr id="15" name="Picture 14" descr="shutterstock_119362972.eps"/>
          <p:cNvPicPr>
            <a:picLocks noChangeAspect="1"/>
          </p:cNvPicPr>
          <p:nvPr/>
        </p:nvPicPr>
        <p:blipFill>
          <a:blip r:embed="rId6" cstate="screen"/>
          <a:srcRect t="23750" b="21651"/>
          <a:stretch>
            <a:fillRect/>
          </a:stretch>
        </p:blipFill>
        <p:spPr>
          <a:xfrm>
            <a:off x="3851920" y="2564904"/>
            <a:ext cx="2346866" cy="208823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TextBox 15"/>
          <p:cNvSpPr txBox="1"/>
          <p:nvPr/>
        </p:nvSpPr>
        <p:spPr>
          <a:xfrm>
            <a:off x="3851920" y="46531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askerville Old Face" pitchFamily="18" charset="0"/>
              </a:rPr>
              <a:t>The white whale . . . </a:t>
            </a:r>
            <a:endParaRPr lang="en-GB" b="1" dirty="0">
              <a:latin typeface="Baskerville Old Fac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5445224"/>
            <a:ext cx="381642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Baskerville Old Face" pitchFamily="18" charset="0"/>
              </a:rPr>
              <a:t>What other books or films contain your favourite quests? </a:t>
            </a:r>
            <a:endParaRPr lang="en-GB" sz="24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17" name="Content Placeholder 7" descr="Collins Readers logo.eps"/>
          <p:cNvPicPr>
            <a:picLocks noChangeAspect="1"/>
          </p:cNvPicPr>
          <p:nvPr/>
        </p:nvPicPr>
        <p:blipFill>
          <a:blip r:embed="rId7" cstate="screen"/>
          <a:srcRect t="75063" r="14416" b="-1871"/>
          <a:stretch>
            <a:fillRect/>
          </a:stretch>
        </p:blipFill>
        <p:spPr>
          <a:xfrm>
            <a:off x="6948264" y="6381328"/>
            <a:ext cx="21602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6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5037526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80528" y="260648"/>
            <a:ext cx="9505056" cy="6408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1364575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Baskerville Old Face" pitchFamily="18" charset="0"/>
              </a:rPr>
              <a:t>What makes a quest a quest?</a:t>
            </a:r>
            <a:endParaRPr lang="en-GB" sz="3600" b="1" dirty="0">
              <a:latin typeface="Baskerville Old Fac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3081154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6B3305"/>
                </a:solidFill>
                <a:latin typeface="Baskerville Old Face" pitchFamily="18" charset="0"/>
              </a:rPr>
              <a:t>A quest is a </a:t>
            </a:r>
            <a:r>
              <a:rPr lang="en-GB" sz="2000" b="1" i="1" dirty="0" smtClean="0">
                <a:solidFill>
                  <a:srgbClr val="6B3305"/>
                </a:solidFill>
                <a:latin typeface="Baskerville Old Face" pitchFamily="18" charset="0"/>
              </a:rPr>
              <a:t>journey</a:t>
            </a:r>
            <a:r>
              <a:rPr lang="en-GB" sz="2000" b="1" dirty="0" smtClean="0">
                <a:solidFill>
                  <a:srgbClr val="6B3305"/>
                </a:solidFill>
                <a:latin typeface="Baskerville Old Face" pitchFamily="18" charset="0"/>
              </a:rPr>
              <a:t> towards a </a:t>
            </a:r>
            <a:r>
              <a:rPr lang="en-GB" sz="2000" b="1" i="1" dirty="0" smtClean="0">
                <a:solidFill>
                  <a:srgbClr val="6B3305"/>
                </a:solidFill>
                <a:latin typeface="Baskerville Old Face" pitchFamily="18" charset="0"/>
              </a:rPr>
              <a:t>goal</a:t>
            </a:r>
            <a:r>
              <a:rPr lang="en-GB" sz="2000" b="1" dirty="0" smtClean="0">
                <a:solidFill>
                  <a:srgbClr val="6B3305"/>
                </a:solidFill>
                <a:latin typeface="Baskerville Old Face" pitchFamily="18" charset="0"/>
              </a:rPr>
              <a:t>. These goals can vary – from objects to ideas. What examples can you think of?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7704" y="4017258"/>
            <a:ext cx="57606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6B3305"/>
                </a:solidFill>
                <a:latin typeface="Baskerville Old Face" pitchFamily="18" charset="0"/>
              </a:rPr>
              <a:t>Quest stories usually have a central hero (with skills and flaws like the rest of us).</a:t>
            </a:r>
            <a:endParaRPr lang="en-GB" sz="2000" b="1" dirty="0">
              <a:solidFill>
                <a:srgbClr val="6B3305"/>
              </a:solidFill>
              <a:latin typeface="Baskerville Old Fac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816" y="4941168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6B3305"/>
                </a:solidFill>
                <a:latin typeface="Baskerville Old Face" pitchFamily="18" charset="0"/>
              </a:rPr>
              <a:t>And the heroes face obstacles to overcome along the way, learning and changing as they go.</a:t>
            </a:r>
            <a:endParaRPr lang="en-GB" sz="2000" b="1" dirty="0">
              <a:solidFill>
                <a:srgbClr val="6B3305"/>
              </a:solidFill>
              <a:latin typeface="Baskerville Old Face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 flipH="1" flipV="1">
            <a:off x="3563888" y="1772816"/>
            <a:ext cx="3275856" cy="1296144"/>
          </a:xfrm>
          <a:custGeom>
            <a:avLst/>
            <a:gdLst>
              <a:gd name="connsiteX0" fmla="*/ 7105 w 5011184"/>
              <a:gd name="connsiteY0" fmla="*/ 1657978 h 2917591"/>
              <a:gd name="connsiteX1" fmla="*/ 37250 w 5011184"/>
              <a:gd name="connsiteY1" fmla="*/ 1587640 h 2917591"/>
              <a:gd name="connsiteX2" fmla="*/ 47299 w 5011184"/>
              <a:gd name="connsiteY2" fmla="*/ 1557495 h 2917591"/>
              <a:gd name="connsiteX3" fmla="*/ 67395 w 5011184"/>
              <a:gd name="connsiteY3" fmla="*/ 1517302 h 2917591"/>
              <a:gd name="connsiteX4" fmla="*/ 117637 w 5011184"/>
              <a:gd name="connsiteY4" fmla="*/ 1406770 h 2917591"/>
              <a:gd name="connsiteX5" fmla="*/ 137734 w 5011184"/>
              <a:gd name="connsiteY5" fmla="*/ 1356528 h 2917591"/>
              <a:gd name="connsiteX6" fmla="*/ 177927 w 5011184"/>
              <a:gd name="connsiteY6" fmla="*/ 1316335 h 2917591"/>
              <a:gd name="connsiteX7" fmla="*/ 208072 w 5011184"/>
              <a:gd name="connsiteY7" fmla="*/ 1276141 h 2917591"/>
              <a:gd name="connsiteX8" fmla="*/ 228169 w 5011184"/>
              <a:gd name="connsiteY8" fmla="*/ 1235948 h 2917591"/>
              <a:gd name="connsiteX9" fmla="*/ 248266 w 5011184"/>
              <a:gd name="connsiteY9" fmla="*/ 1205803 h 2917591"/>
              <a:gd name="connsiteX10" fmla="*/ 288459 w 5011184"/>
              <a:gd name="connsiteY10" fmla="*/ 1155561 h 2917591"/>
              <a:gd name="connsiteX11" fmla="*/ 308556 w 5011184"/>
              <a:gd name="connsiteY11" fmla="*/ 1125416 h 2917591"/>
              <a:gd name="connsiteX12" fmla="*/ 368846 w 5011184"/>
              <a:gd name="connsiteY12" fmla="*/ 1075174 h 2917591"/>
              <a:gd name="connsiteX13" fmla="*/ 398991 w 5011184"/>
              <a:gd name="connsiteY13" fmla="*/ 1045029 h 2917591"/>
              <a:gd name="connsiteX14" fmla="*/ 519571 w 5011184"/>
              <a:gd name="connsiteY14" fmla="*/ 984739 h 2917591"/>
              <a:gd name="connsiteX15" fmla="*/ 579861 w 5011184"/>
              <a:gd name="connsiteY15" fmla="*/ 964642 h 2917591"/>
              <a:gd name="connsiteX16" fmla="*/ 650200 w 5011184"/>
              <a:gd name="connsiteY16" fmla="*/ 934497 h 2917591"/>
              <a:gd name="connsiteX17" fmla="*/ 700441 w 5011184"/>
              <a:gd name="connsiteY17" fmla="*/ 924449 h 2917591"/>
              <a:gd name="connsiteX18" fmla="*/ 740635 w 5011184"/>
              <a:gd name="connsiteY18" fmla="*/ 914400 h 2917591"/>
              <a:gd name="connsiteX19" fmla="*/ 1122472 w 5011184"/>
              <a:gd name="connsiteY19" fmla="*/ 934497 h 2917591"/>
              <a:gd name="connsiteX20" fmla="*/ 1152617 w 5011184"/>
              <a:gd name="connsiteY20" fmla="*/ 944545 h 2917591"/>
              <a:gd name="connsiteX21" fmla="*/ 1192811 w 5011184"/>
              <a:gd name="connsiteY21" fmla="*/ 984739 h 2917591"/>
              <a:gd name="connsiteX22" fmla="*/ 1233004 w 5011184"/>
              <a:gd name="connsiteY22" fmla="*/ 1045029 h 2917591"/>
              <a:gd name="connsiteX23" fmla="*/ 1243052 w 5011184"/>
              <a:gd name="connsiteY23" fmla="*/ 1075174 h 2917591"/>
              <a:gd name="connsiteX24" fmla="*/ 1283246 w 5011184"/>
              <a:gd name="connsiteY24" fmla="*/ 1155561 h 2917591"/>
              <a:gd name="connsiteX25" fmla="*/ 1303343 w 5011184"/>
              <a:gd name="connsiteY25" fmla="*/ 1225899 h 2917591"/>
              <a:gd name="connsiteX26" fmla="*/ 1313391 w 5011184"/>
              <a:gd name="connsiteY26" fmla="*/ 1256044 h 2917591"/>
              <a:gd name="connsiteX27" fmla="*/ 1333488 w 5011184"/>
              <a:gd name="connsiteY27" fmla="*/ 1326383 h 2917591"/>
              <a:gd name="connsiteX28" fmla="*/ 1343536 w 5011184"/>
              <a:gd name="connsiteY28" fmla="*/ 1889091 h 2917591"/>
              <a:gd name="connsiteX29" fmla="*/ 1363633 w 5011184"/>
              <a:gd name="connsiteY29" fmla="*/ 1949381 h 2917591"/>
              <a:gd name="connsiteX30" fmla="*/ 1383729 w 5011184"/>
              <a:gd name="connsiteY30" fmla="*/ 1979526 h 2917591"/>
              <a:gd name="connsiteX31" fmla="*/ 1403826 w 5011184"/>
              <a:gd name="connsiteY31" fmla="*/ 2059913 h 2917591"/>
              <a:gd name="connsiteX32" fmla="*/ 1464116 w 5011184"/>
              <a:gd name="connsiteY32" fmla="*/ 2120203 h 2917591"/>
              <a:gd name="connsiteX33" fmla="*/ 1494261 w 5011184"/>
              <a:gd name="connsiteY33" fmla="*/ 2150348 h 2917591"/>
              <a:gd name="connsiteX34" fmla="*/ 1564600 w 5011184"/>
              <a:gd name="connsiteY34" fmla="*/ 2200589 h 2917591"/>
              <a:gd name="connsiteX35" fmla="*/ 1624890 w 5011184"/>
              <a:gd name="connsiteY35" fmla="*/ 2240783 h 2917591"/>
              <a:gd name="connsiteX36" fmla="*/ 1685180 w 5011184"/>
              <a:gd name="connsiteY36" fmla="*/ 2280976 h 2917591"/>
              <a:gd name="connsiteX37" fmla="*/ 1765567 w 5011184"/>
              <a:gd name="connsiteY37" fmla="*/ 2321170 h 2917591"/>
              <a:gd name="connsiteX38" fmla="*/ 1805760 w 5011184"/>
              <a:gd name="connsiteY38" fmla="*/ 2341266 h 2917591"/>
              <a:gd name="connsiteX39" fmla="*/ 1835905 w 5011184"/>
              <a:gd name="connsiteY39" fmla="*/ 2351315 h 2917591"/>
              <a:gd name="connsiteX40" fmla="*/ 1886147 w 5011184"/>
              <a:gd name="connsiteY40" fmla="*/ 2371411 h 2917591"/>
              <a:gd name="connsiteX41" fmla="*/ 1926340 w 5011184"/>
              <a:gd name="connsiteY41" fmla="*/ 2391508 h 2917591"/>
              <a:gd name="connsiteX42" fmla="*/ 1966534 w 5011184"/>
              <a:gd name="connsiteY42" fmla="*/ 2401556 h 2917591"/>
              <a:gd name="connsiteX43" fmla="*/ 1996679 w 5011184"/>
              <a:gd name="connsiteY43" fmla="*/ 2411605 h 2917591"/>
              <a:gd name="connsiteX44" fmla="*/ 2267984 w 5011184"/>
              <a:gd name="connsiteY44" fmla="*/ 2401556 h 2917591"/>
              <a:gd name="connsiteX45" fmla="*/ 2318226 w 5011184"/>
              <a:gd name="connsiteY45" fmla="*/ 2391508 h 2917591"/>
              <a:gd name="connsiteX46" fmla="*/ 2398613 w 5011184"/>
              <a:gd name="connsiteY46" fmla="*/ 2381460 h 2917591"/>
              <a:gd name="connsiteX47" fmla="*/ 2458903 w 5011184"/>
              <a:gd name="connsiteY47" fmla="*/ 2361363 h 2917591"/>
              <a:gd name="connsiteX48" fmla="*/ 2519193 w 5011184"/>
              <a:gd name="connsiteY48" fmla="*/ 2291025 h 2917591"/>
              <a:gd name="connsiteX49" fmla="*/ 2539290 w 5011184"/>
              <a:gd name="connsiteY49" fmla="*/ 2250831 h 2917591"/>
              <a:gd name="connsiteX50" fmla="*/ 2569435 w 5011184"/>
              <a:gd name="connsiteY50" fmla="*/ 2200589 h 2917591"/>
              <a:gd name="connsiteX51" fmla="*/ 2589532 w 5011184"/>
              <a:gd name="connsiteY51" fmla="*/ 2150348 h 2917591"/>
              <a:gd name="connsiteX52" fmla="*/ 2609628 w 5011184"/>
              <a:gd name="connsiteY52" fmla="*/ 2110154 h 2917591"/>
              <a:gd name="connsiteX53" fmla="*/ 2609628 w 5011184"/>
              <a:gd name="connsiteY53" fmla="*/ 1768510 h 2917591"/>
              <a:gd name="connsiteX54" fmla="*/ 2599580 w 5011184"/>
              <a:gd name="connsiteY54" fmla="*/ 1738365 h 2917591"/>
              <a:gd name="connsiteX55" fmla="*/ 2579483 w 5011184"/>
              <a:gd name="connsiteY55" fmla="*/ 1647930 h 2917591"/>
              <a:gd name="connsiteX56" fmla="*/ 2569435 w 5011184"/>
              <a:gd name="connsiteY56" fmla="*/ 1617785 h 2917591"/>
              <a:gd name="connsiteX57" fmla="*/ 2549338 w 5011184"/>
              <a:gd name="connsiteY57" fmla="*/ 1517302 h 2917591"/>
              <a:gd name="connsiteX58" fmla="*/ 2529241 w 5011184"/>
              <a:gd name="connsiteY58" fmla="*/ 1436915 h 2917591"/>
              <a:gd name="connsiteX59" fmla="*/ 2519193 w 5011184"/>
              <a:gd name="connsiteY59" fmla="*/ 1386673 h 2917591"/>
              <a:gd name="connsiteX60" fmla="*/ 2509145 w 5011184"/>
              <a:gd name="connsiteY60" fmla="*/ 1356528 h 2917591"/>
              <a:gd name="connsiteX61" fmla="*/ 2479000 w 5011184"/>
              <a:gd name="connsiteY61" fmla="*/ 1235948 h 2917591"/>
              <a:gd name="connsiteX62" fmla="*/ 2458903 w 5011184"/>
              <a:gd name="connsiteY62" fmla="*/ 1185706 h 2917591"/>
              <a:gd name="connsiteX63" fmla="*/ 2448855 w 5011184"/>
              <a:gd name="connsiteY63" fmla="*/ 1155561 h 2917591"/>
              <a:gd name="connsiteX64" fmla="*/ 2418710 w 5011184"/>
              <a:gd name="connsiteY64" fmla="*/ 1115367 h 2917591"/>
              <a:gd name="connsiteX65" fmla="*/ 2348371 w 5011184"/>
              <a:gd name="connsiteY65" fmla="*/ 1045029 h 2917591"/>
              <a:gd name="connsiteX66" fmla="*/ 2278033 w 5011184"/>
              <a:gd name="connsiteY66" fmla="*/ 1004836 h 2917591"/>
              <a:gd name="connsiteX67" fmla="*/ 2247888 w 5011184"/>
              <a:gd name="connsiteY67" fmla="*/ 994787 h 2917591"/>
              <a:gd name="connsiteX68" fmla="*/ 2197646 w 5011184"/>
              <a:gd name="connsiteY68" fmla="*/ 974691 h 2917591"/>
              <a:gd name="connsiteX69" fmla="*/ 2127307 w 5011184"/>
              <a:gd name="connsiteY69" fmla="*/ 964642 h 2917591"/>
              <a:gd name="connsiteX70" fmla="*/ 2087114 w 5011184"/>
              <a:gd name="connsiteY70" fmla="*/ 954594 h 2917591"/>
              <a:gd name="connsiteX71" fmla="*/ 2026824 w 5011184"/>
              <a:gd name="connsiteY71" fmla="*/ 944545 h 2917591"/>
              <a:gd name="connsiteX72" fmla="*/ 1936389 w 5011184"/>
              <a:gd name="connsiteY72" fmla="*/ 974691 h 2917591"/>
              <a:gd name="connsiteX73" fmla="*/ 1876099 w 5011184"/>
              <a:gd name="connsiteY73" fmla="*/ 1075174 h 2917591"/>
              <a:gd name="connsiteX74" fmla="*/ 1825857 w 5011184"/>
              <a:gd name="connsiteY74" fmla="*/ 1135464 h 2917591"/>
              <a:gd name="connsiteX75" fmla="*/ 1815808 w 5011184"/>
              <a:gd name="connsiteY75" fmla="*/ 1165609 h 2917591"/>
              <a:gd name="connsiteX76" fmla="*/ 1825857 w 5011184"/>
              <a:gd name="connsiteY76" fmla="*/ 1256044 h 2917591"/>
              <a:gd name="connsiteX77" fmla="*/ 1876099 w 5011184"/>
              <a:gd name="connsiteY77" fmla="*/ 1366576 h 2917591"/>
              <a:gd name="connsiteX78" fmla="*/ 1916292 w 5011184"/>
              <a:gd name="connsiteY78" fmla="*/ 1446963 h 2917591"/>
              <a:gd name="connsiteX79" fmla="*/ 2006727 w 5011184"/>
              <a:gd name="connsiteY79" fmla="*/ 1517302 h 2917591"/>
              <a:gd name="connsiteX80" fmla="*/ 2046921 w 5011184"/>
              <a:gd name="connsiteY80" fmla="*/ 1527350 h 2917591"/>
              <a:gd name="connsiteX81" fmla="*/ 2267984 w 5011184"/>
              <a:gd name="connsiteY81" fmla="*/ 1557495 h 2917591"/>
              <a:gd name="connsiteX82" fmla="*/ 2519193 w 5011184"/>
              <a:gd name="connsiteY82" fmla="*/ 1577592 h 2917591"/>
              <a:gd name="connsiteX83" fmla="*/ 2609628 w 5011184"/>
              <a:gd name="connsiteY83" fmla="*/ 1597688 h 2917591"/>
              <a:gd name="connsiteX84" fmla="*/ 2649822 w 5011184"/>
              <a:gd name="connsiteY84" fmla="*/ 1607737 h 2917591"/>
              <a:gd name="connsiteX85" fmla="*/ 2890982 w 5011184"/>
              <a:gd name="connsiteY85" fmla="*/ 1597688 h 2917591"/>
              <a:gd name="connsiteX86" fmla="*/ 2981417 w 5011184"/>
              <a:gd name="connsiteY86" fmla="*/ 1567543 h 2917591"/>
              <a:gd name="connsiteX87" fmla="*/ 3051756 w 5011184"/>
              <a:gd name="connsiteY87" fmla="*/ 1537398 h 2917591"/>
              <a:gd name="connsiteX88" fmla="*/ 3142191 w 5011184"/>
              <a:gd name="connsiteY88" fmla="*/ 1497205 h 2917591"/>
              <a:gd name="connsiteX89" fmla="*/ 3172336 w 5011184"/>
              <a:gd name="connsiteY89" fmla="*/ 1487156 h 2917591"/>
              <a:gd name="connsiteX90" fmla="*/ 3242674 w 5011184"/>
              <a:gd name="connsiteY90" fmla="*/ 1446963 h 2917591"/>
              <a:gd name="connsiteX91" fmla="*/ 3272819 w 5011184"/>
              <a:gd name="connsiteY91" fmla="*/ 1436915 h 2917591"/>
              <a:gd name="connsiteX92" fmla="*/ 3343158 w 5011184"/>
              <a:gd name="connsiteY92" fmla="*/ 1386673 h 2917591"/>
              <a:gd name="connsiteX93" fmla="*/ 3413496 w 5011184"/>
              <a:gd name="connsiteY93" fmla="*/ 1326383 h 2917591"/>
              <a:gd name="connsiteX94" fmla="*/ 3503932 w 5011184"/>
              <a:gd name="connsiteY94" fmla="*/ 1256044 h 2917591"/>
              <a:gd name="connsiteX95" fmla="*/ 3544125 w 5011184"/>
              <a:gd name="connsiteY95" fmla="*/ 1145513 h 2917591"/>
              <a:gd name="connsiteX96" fmla="*/ 3574270 w 5011184"/>
              <a:gd name="connsiteY96" fmla="*/ 964642 h 2917591"/>
              <a:gd name="connsiteX97" fmla="*/ 3584318 w 5011184"/>
              <a:gd name="connsiteY97" fmla="*/ 934497 h 2917591"/>
              <a:gd name="connsiteX98" fmla="*/ 3574270 w 5011184"/>
              <a:gd name="connsiteY98" fmla="*/ 763675 h 2917591"/>
              <a:gd name="connsiteX99" fmla="*/ 3564222 w 5011184"/>
              <a:gd name="connsiteY99" fmla="*/ 733530 h 2917591"/>
              <a:gd name="connsiteX100" fmla="*/ 3554173 w 5011184"/>
              <a:gd name="connsiteY100" fmla="*/ 693337 h 2917591"/>
              <a:gd name="connsiteX101" fmla="*/ 3534077 w 5011184"/>
              <a:gd name="connsiteY101" fmla="*/ 663192 h 2917591"/>
              <a:gd name="connsiteX102" fmla="*/ 3513980 w 5011184"/>
              <a:gd name="connsiteY102" fmla="*/ 612950 h 2917591"/>
              <a:gd name="connsiteX103" fmla="*/ 3453690 w 5011184"/>
              <a:gd name="connsiteY103" fmla="*/ 522515 h 2917591"/>
              <a:gd name="connsiteX104" fmla="*/ 3413496 w 5011184"/>
              <a:gd name="connsiteY104" fmla="*/ 482321 h 2917591"/>
              <a:gd name="connsiteX105" fmla="*/ 3383351 w 5011184"/>
              <a:gd name="connsiteY105" fmla="*/ 472273 h 2917591"/>
              <a:gd name="connsiteX106" fmla="*/ 3292916 w 5011184"/>
              <a:gd name="connsiteY106" fmla="*/ 422031 h 2917591"/>
              <a:gd name="connsiteX107" fmla="*/ 3262771 w 5011184"/>
              <a:gd name="connsiteY107" fmla="*/ 401935 h 2917591"/>
              <a:gd name="connsiteX108" fmla="*/ 3222578 w 5011184"/>
              <a:gd name="connsiteY108" fmla="*/ 391886 h 2917591"/>
              <a:gd name="connsiteX109" fmla="*/ 3162288 w 5011184"/>
              <a:gd name="connsiteY109" fmla="*/ 361741 h 2917591"/>
              <a:gd name="connsiteX110" fmla="*/ 3071852 w 5011184"/>
              <a:gd name="connsiteY110" fmla="*/ 321548 h 2917591"/>
              <a:gd name="connsiteX111" fmla="*/ 2951272 w 5011184"/>
              <a:gd name="connsiteY111" fmla="*/ 341644 h 2917591"/>
              <a:gd name="connsiteX112" fmla="*/ 2911079 w 5011184"/>
              <a:gd name="connsiteY112" fmla="*/ 371789 h 2917591"/>
              <a:gd name="connsiteX113" fmla="*/ 2870885 w 5011184"/>
              <a:gd name="connsiteY113" fmla="*/ 411983 h 2917591"/>
              <a:gd name="connsiteX114" fmla="*/ 2830692 w 5011184"/>
              <a:gd name="connsiteY114" fmla="*/ 492370 h 2917591"/>
              <a:gd name="connsiteX115" fmla="*/ 2810595 w 5011184"/>
              <a:gd name="connsiteY115" fmla="*/ 532563 h 2917591"/>
              <a:gd name="connsiteX116" fmla="*/ 2830692 w 5011184"/>
              <a:gd name="connsiteY116" fmla="*/ 683288 h 2917591"/>
              <a:gd name="connsiteX117" fmla="*/ 2850789 w 5011184"/>
              <a:gd name="connsiteY117" fmla="*/ 713433 h 2917591"/>
              <a:gd name="connsiteX118" fmla="*/ 2870885 w 5011184"/>
              <a:gd name="connsiteY118" fmla="*/ 753627 h 2917591"/>
              <a:gd name="connsiteX119" fmla="*/ 2880934 w 5011184"/>
              <a:gd name="connsiteY119" fmla="*/ 793820 h 2917591"/>
              <a:gd name="connsiteX120" fmla="*/ 2951272 w 5011184"/>
              <a:gd name="connsiteY120" fmla="*/ 864159 h 2917591"/>
              <a:gd name="connsiteX121" fmla="*/ 2981417 w 5011184"/>
              <a:gd name="connsiteY121" fmla="*/ 914400 h 2917591"/>
              <a:gd name="connsiteX122" fmla="*/ 3011562 w 5011184"/>
              <a:gd name="connsiteY122" fmla="*/ 934497 h 2917591"/>
              <a:gd name="connsiteX123" fmla="*/ 3101997 w 5011184"/>
              <a:gd name="connsiteY123" fmla="*/ 964642 h 2917591"/>
              <a:gd name="connsiteX124" fmla="*/ 3222578 w 5011184"/>
              <a:gd name="connsiteY124" fmla="*/ 1004836 h 2917591"/>
              <a:gd name="connsiteX125" fmla="*/ 3272819 w 5011184"/>
              <a:gd name="connsiteY125" fmla="*/ 1024932 h 2917591"/>
              <a:gd name="connsiteX126" fmla="*/ 3313013 w 5011184"/>
              <a:gd name="connsiteY126" fmla="*/ 1045029 h 2917591"/>
              <a:gd name="connsiteX127" fmla="*/ 3383351 w 5011184"/>
              <a:gd name="connsiteY127" fmla="*/ 1065126 h 2917591"/>
              <a:gd name="connsiteX128" fmla="*/ 3413496 w 5011184"/>
              <a:gd name="connsiteY128" fmla="*/ 1085222 h 2917591"/>
              <a:gd name="connsiteX129" fmla="*/ 3674754 w 5011184"/>
              <a:gd name="connsiteY129" fmla="*/ 1065126 h 2917591"/>
              <a:gd name="connsiteX130" fmla="*/ 3745092 w 5011184"/>
              <a:gd name="connsiteY130" fmla="*/ 1034981 h 2917591"/>
              <a:gd name="connsiteX131" fmla="*/ 3775237 w 5011184"/>
              <a:gd name="connsiteY131" fmla="*/ 984739 h 2917591"/>
              <a:gd name="connsiteX132" fmla="*/ 3805382 w 5011184"/>
              <a:gd name="connsiteY132" fmla="*/ 974691 h 2917591"/>
              <a:gd name="connsiteX133" fmla="*/ 3825479 w 5011184"/>
              <a:gd name="connsiteY133" fmla="*/ 944545 h 2917591"/>
              <a:gd name="connsiteX134" fmla="*/ 3855624 w 5011184"/>
              <a:gd name="connsiteY134" fmla="*/ 854110 h 2917591"/>
              <a:gd name="connsiteX135" fmla="*/ 3865672 w 5011184"/>
              <a:gd name="connsiteY135" fmla="*/ 823965 h 2917591"/>
              <a:gd name="connsiteX136" fmla="*/ 3885769 w 5011184"/>
              <a:gd name="connsiteY136" fmla="*/ 793820 h 2917591"/>
              <a:gd name="connsiteX137" fmla="*/ 3905866 w 5011184"/>
              <a:gd name="connsiteY137" fmla="*/ 723482 h 2917591"/>
              <a:gd name="connsiteX138" fmla="*/ 3915914 w 5011184"/>
              <a:gd name="connsiteY138" fmla="*/ 663192 h 2917591"/>
              <a:gd name="connsiteX139" fmla="*/ 3925962 w 5011184"/>
              <a:gd name="connsiteY139" fmla="*/ 622998 h 2917591"/>
              <a:gd name="connsiteX140" fmla="*/ 3936011 w 5011184"/>
              <a:gd name="connsiteY140" fmla="*/ 391886 h 2917591"/>
              <a:gd name="connsiteX141" fmla="*/ 3946059 w 5011184"/>
              <a:gd name="connsiteY141" fmla="*/ 361741 h 2917591"/>
              <a:gd name="connsiteX142" fmla="*/ 4026446 w 5011184"/>
              <a:gd name="connsiteY142" fmla="*/ 271306 h 2917591"/>
              <a:gd name="connsiteX143" fmla="*/ 4086736 w 5011184"/>
              <a:gd name="connsiteY143" fmla="*/ 231113 h 2917591"/>
              <a:gd name="connsiteX144" fmla="*/ 4147026 w 5011184"/>
              <a:gd name="connsiteY144" fmla="*/ 180871 h 2917591"/>
              <a:gd name="connsiteX145" fmla="*/ 4197268 w 5011184"/>
              <a:gd name="connsiteY145" fmla="*/ 170822 h 2917591"/>
              <a:gd name="connsiteX146" fmla="*/ 4257558 w 5011184"/>
              <a:gd name="connsiteY146" fmla="*/ 80387 h 2917591"/>
              <a:gd name="connsiteX147" fmla="*/ 4287703 w 5011184"/>
              <a:gd name="connsiteY147" fmla="*/ 60291 h 2917591"/>
              <a:gd name="connsiteX148" fmla="*/ 4327896 w 5011184"/>
              <a:gd name="connsiteY148" fmla="*/ 30145 h 2917591"/>
              <a:gd name="connsiteX149" fmla="*/ 4599202 w 5011184"/>
              <a:gd name="connsiteY149" fmla="*/ 20097 h 2917591"/>
              <a:gd name="connsiteX150" fmla="*/ 4729830 w 5011184"/>
              <a:gd name="connsiteY150" fmla="*/ 0 h 2917591"/>
              <a:gd name="connsiteX151" fmla="*/ 4840362 w 5011184"/>
              <a:gd name="connsiteY151" fmla="*/ 10049 h 2917591"/>
              <a:gd name="connsiteX152" fmla="*/ 4880556 w 5011184"/>
              <a:gd name="connsiteY152" fmla="*/ 40194 h 2917591"/>
              <a:gd name="connsiteX153" fmla="*/ 4910701 w 5011184"/>
              <a:gd name="connsiteY153" fmla="*/ 70339 h 2917591"/>
              <a:gd name="connsiteX154" fmla="*/ 4970991 w 5011184"/>
              <a:gd name="connsiteY154" fmla="*/ 110532 h 2917591"/>
              <a:gd name="connsiteX155" fmla="*/ 4991088 w 5011184"/>
              <a:gd name="connsiteY155" fmla="*/ 140677 h 2917591"/>
              <a:gd name="connsiteX156" fmla="*/ 5001136 w 5011184"/>
              <a:gd name="connsiteY156" fmla="*/ 211016 h 2917591"/>
              <a:gd name="connsiteX157" fmla="*/ 5011184 w 5011184"/>
              <a:gd name="connsiteY157" fmla="*/ 241161 h 2917591"/>
              <a:gd name="connsiteX158" fmla="*/ 5001136 w 5011184"/>
              <a:gd name="connsiteY158" fmla="*/ 502418 h 2917591"/>
              <a:gd name="connsiteX159" fmla="*/ 4991088 w 5011184"/>
              <a:gd name="connsiteY159" fmla="*/ 532563 h 2917591"/>
              <a:gd name="connsiteX160" fmla="*/ 4970991 w 5011184"/>
              <a:gd name="connsiteY160" fmla="*/ 653143 h 2917591"/>
              <a:gd name="connsiteX161" fmla="*/ 4940846 w 5011184"/>
              <a:gd name="connsiteY161" fmla="*/ 723482 h 2917591"/>
              <a:gd name="connsiteX162" fmla="*/ 4920749 w 5011184"/>
              <a:gd name="connsiteY162" fmla="*/ 763675 h 2917591"/>
              <a:gd name="connsiteX163" fmla="*/ 4900652 w 5011184"/>
              <a:gd name="connsiteY163" fmla="*/ 823965 h 2917591"/>
              <a:gd name="connsiteX164" fmla="*/ 4870507 w 5011184"/>
              <a:gd name="connsiteY164" fmla="*/ 864159 h 2917591"/>
              <a:gd name="connsiteX165" fmla="*/ 4780072 w 5011184"/>
              <a:gd name="connsiteY165" fmla="*/ 994787 h 2917591"/>
              <a:gd name="connsiteX166" fmla="*/ 4699685 w 5011184"/>
              <a:gd name="connsiteY166" fmla="*/ 1075174 h 2917591"/>
              <a:gd name="connsiteX167" fmla="*/ 4669540 w 5011184"/>
              <a:gd name="connsiteY167" fmla="*/ 1115367 h 2917591"/>
              <a:gd name="connsiteX168" fmla="*/ 4649444 w 5011184"/>
              <a:gd name="connsiteY168" fmla="*/ 1145513 h 2917591"/>
              <a:gd name="connsiteX169" fmla="*/ 4599202 w 5011184"/>
              <a:gd name="connsiteY169" fmla="*/ 1185706 h 2917591"/>
              <a:gd name="connsiteX170" fmla="*/ 4488670 w 5011184"/>
              <a:gd name="connsiteY170" fmla="*/ 1296238 h 2917591"/>
              <a:gd name="connsiteX171" fmla="*/ 4448477 w 5011184"/>
              <a:gd name="connsiteY171" fmla="*/ 1326383 h 2917591"/>
              <a:gd name="connsiteX172" fmla="*/ 4428380 w 5011184"/>
              <a:gd name="connsiteY172" fmla="*/ 1356528 h 2917591"/>
              <a:gd name="connsiteX173" fmla="*/ 4398235 w 5011184"/>
              <a:gd name="connsiteY173" fmla="*/ 1386673 h 2917591"/>
              <a:gd name="connsiteX174" fmla="*/ 4347993 w 5011184"/>
              <a:gd name="connsiteY174" fmla="*/ 1446963 h 2917591"/>
              <a:gd name="connsiteX175" fmla="*/ 4317848 w 5011184"/>
              <a:gd name="connsiteY175" fmla="*/ 1477108 h 2917591"/>
              <a:gd name="connsiteX176" fmla="*/ 4277655 w 5011184"/>
              <a:gd name="connsiteY176" fmla="*/ 1497205 h 2917591"/>
              <a:gd name="connsiteX177" fmla="*/ 4247510 w 5011184"/>
              <a:gd name="connsiteY177" fmla="*/ 1527350 h 2917591"/>
              <a:gd name="connsiteX178" fmla="*/ 4177171 w 5011184"/>
              <a:gd name="connsiteY178" fmla="*/ 1577592 h 2917591"/>
              <a:gd name="connsiteX179" fmla="*/ 4126929 w 5011184"/>
              <a:gd name="connsiteY179" fmla="*/ 1718269 h 2917591"/>
              <a:gd name="connsiteX180" fmla="*/ 4076688 w 5011184"/>
              <a:gd name="connsiteY180" fmla="*/ 1748414 h 2917591"/>
              <a:gd name="connsiteX181" fmla="*/ 4046543 w 5011184"/>
              <a:gd name="connsiteY181" fmla="*/ 1929284 h 2917591"/>
              <a:gd name="connsiteX182" fmla="*/ 4016397 w 5011184"/>
              <a:gd name="connsiteY182" fmla="*/ 1989574 h 2917591"/>
              <a:gd name="connsiteX183" fmla="*/ 3986252 w 5011184"/>
              <a:gd name="connsiteY183" fmla="*/ 1999622 h 2917591"/>
              <a:gd name="connsiteX184" fmla="*/ 3875721 w 5011184"/>
              <a:gd name="connsiteY184" fmla="*/ 2090058 h 2917591"/>
              <a:gd name="connsiteX185" fmla="*/ 3845575 w 5011184"/>
              <a:gd name="connsiteY185" fmla="*/ 2110154 h 2917591"/>
              <a:gd name="connsiteX186" fmla="*/ 3825479 w 5011184"/>
              <a:gd name="connsiteY186" fmla="*/ 2150348 h 2917591"/>
              <a:gd name="connsiteX187" fmla="*/ 3755140 w 5011184"/>
              <a:gd name="connsiteY187" fmla="*/ 2210638 h 2917591"/>
              <a:gd name="connsiteX188" fmla="*/ 3694850 w 5011184"/>
              <a:gd name="connsiteY188" fmla="*/ 2260880 h 2917591"/>
              <a:gd name="connsiteX189" fmla="*/ 3634560 w 5011184"/>
              <a:gd name="connsiteY189" fmla="*/ 2301073 h 2917591"/>
              <a:gd name="connsiteX190" fmla="*/ 3574270 w 5011184"/>
              <a:gd name="connsiteY190" fmla="*/ 2341266 h 2917591"/>
              <a:gd name="connsiteX191" fmla="*/ 3534077 w 5011184"/>
              <a:gd name="connsiteY191" fmla="*/ 2401556 h 2917591"/>
              <a:gd name="connsiteX192" fmla="*/ 3503932 w 5011184"/>
              <a:gd name="connsiteY192" fmla="*/ 2451798 h 2917591"/>
              <a:gd name="connsiteX193" fmla="*/ 3473786 w 5011184"/>
              <a:gd name="connsiteY193" fmla="*/ 2481943 h 2917591"/>
              <a:gd name="connsiteX194" fmla="*/ 3443641 w 5011184"/>
              <a:gd name="connsiteY194" fmla="*/ 2542233 h 2917591"/>
              <a:gd name="connsiteX195" fmla="*/ 3453690 w 5011184"/>
              <a:gd name="connsiteY195" fmla="*/ 2703007 h 2917591"/>
              <a:gd name="connsiteX196" fmla="*/ 3483835 w 5011184"/>
              <a:gd name="connsiteY196" fmla="*/ 2763297 h 2917591"/>
              <a:gd name="connsiteX197" fmla="*/ 3513980 w 5011184"/>
              <a:gd name="connsiteY197" fmla="*/ 2783394 h 2917591"/>
              <a:gd name="connsiteX198" fmla="*/ 3554173 w 5011184"/>
              <a:gd name="connsiteY198" fmla="*/ 2813539 h 2917591"/>
              <a:gd name="connsiteX199" fmla="*/ 3604415 w 5011184"/>
              <a:gd name="connsiteY199" fmla="*/ 2823587 h 2917591"/>
              <a:gd name="connsiteX200" fmla="*/ 3634560 w 5011184"/>
              <a:gd name="connsiteY200" fmla="*/ 2833636 h 2917591"/>
              <a:gd name="connsiteX201" fmla="*/ 3684802 w 5011184"/>
              <a:gd name="connsiteY201" fmla="*/ 2843684 h 2917591"/>
              <a:gd name="connsiteX202" fmla="*/ 4096784 w 5011184"/>
              <a:gd name="connsiteY202" fmla="*/ 2853732 h 2917591"/>
              <a:gd name="connsiteX203" fmla="*/ 4177171 w 5011184"/>
              <a:gd name="connsiteY203" fmla="*/ 2833636 h 2917591"/>
              <a:gd name="connsiteX204" fmla="*/ 4247510 w 5011184"/>
              <a:gd name="connsiteY204" fmla="*/ 2813539 h 2917591"/>
              <a:gd name="connsiteX205" fmla="*/ 4337945 w 5011184"/>
              <a:gd name="connsiteY205" fmla="*/ 2773345 h 2917591"/>
              <a:gd name="connsiteX206" fmla="*/ 4368090 w 5011184"/>
              <a:gd name="connsiteY206" fmla="*/ 2763297 h 2917591"/>
              <a:gd name="connsiteX207" fmla="*/ 4398235 w 5011184"/>
              <a:gd name="connsiteY207" fmla="*/ 2743200 h 2917591"/>
              <a:gd name="connsiteX208" fmla="*/ 4438428 w 5011184"/>
              <a:gd name="connsiteY208" fmla="*/ 2723104 h 2917591"/>
              <a:gd name="connsiteX209" fmla="*/ 4498718 w 5011184"/>
              <a:gd name="connsiteY209" fmla="*/ 2672862 h 2917591"/>
              <a:gd name="connsiteX210" fmla="*/ 4639395 w 5011184"/>
              <a:gd name="connsiteY210" fmla="*/ 2632669 h 2917591"/>
              <a:gd name="connsiteX211" fmla="*/ 4709734 w 5011184"/>
              <a:gd name="connsiteY211" fmla="*/ 2612572 h 2917591"/>
              <a:gd name="connsiteX212" fmla="*/ 4749927 w 5011184"/>
              <a:gd name="connsiteY212" fmla="*/ 2602524 h 2917591"/>
              <a:gd name="connsiteX213" fmla="*/ 4810217 w 5011184"/>
              <a:gd name="connsiteY213" fmla="*/ 2572378 h 2917591"/>
              <a:gd name="connsiteX214" fmla="*/ 4880556 w 5011184"/>
              <a:gd name="connsiteY214" fmla="*/ 2542233 h 2917591"/>
              <a:gd name="connsiteX215" fmla="*/ 4930797 w 5011184"/>
              <a:gd name="connsiteY215" fmla="*/ 2491992 h 2917591"/>
              <a:gd name="connsiteX216" fmla="*/ 4950894 w 5011184"/>
              <a:gd name="connsiteY216" fmla="*/ 2461847 h 2917591"/>
              <a:gd name="connsiteX217" fmla="*/ 4981039 w 5011184"/>
              <a:gd name="connsiteY217" fmla="*/ 2441750 h 291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5011184" h="2917591">
                <a:moveTo>
                  <a:pt x="7105" y="1657978"/>
                </a:moveTo>
                <a:cubicBezTo>
                  <a:pt x="30672" y="1587282"/>
                  <a:pt x="0" y="1674557"/>
                  <a:pt x="37250" y="1587640"/>
                </a:cubicBezTo>
                <a:cubicBezTo>
                  <a:pt x="41422" y="1577904"/>
                  <a:pt x="43127" y="1567231"/>
                  <a:pt x="47299" y="1557495"/>
                </a:cubicBezTo>
                <a:cubicBezTo>
                  <a:pt x="53200" y="1543727"/>
                  <a:pt x="60696" y="1530700"/>
                  <a:pt x="67395" y="1517302"/>
                </a:cubicBezTo>
                <a:cubicBezTo>
                  <a:pt x="96230" y="1373135"/>
                  <a:pt x="48102" y="1580605"/>
                  <a:pt x="117637" y="1406770"/>
                </a:cubicBezTo>
                <a:cubicBezTo>
                  <a:pt x="124336" y="1390023"/>
                  <a:pt x="127729" y="1371536"/>
                  <a:pt x="137734" y="1356528"/>
                </a:cubicBezTo>
                <a:cubicBezTo>
                  <a:pt x="148244" y="1340763"/>
                  <a:pt x="165450" y="1330594"/>
                  <a:pt x="177927" y="1316335"/>
                </a:cubicBezTo>
                <a:cubicBezTo>
                  <a:pt x="188955" y="1303731"/>
                  <a:pt x="199196" y="1290343"/>
                  <a:pt x="208072" y="1276141"/>
                </a:cubicBezTo>
                <a:cubicBezTo>
                  <a:pt x="216011" y="1263439"/>
                  <a:pt x="220737" y="1248953"/>
                  <a:pt x="228169" y="1235948"/>
                </a:cubicBezTo>
                <a:cubicBezTo>
                  <a:pt x="234161" y="1225463"/>
                  <a:pt x="241567" y="1215851"/>
                  <a:pt x="248266" y="1205803"/>
                </a:cubicBezTo>
                <a:cubicBezTo>
                  <a:pt x="267827" y="1147118"/>
                  <a:pt x="243009" y="1201011"/>
                  <a:pt x="288459" y="1155561"/>
                </a:cubicBezTo>
                <a:cubicBezTo>
                  <a:pt x="296998" y="1147022"/>
                  <a:pt x="300825" y="1134694"/>
                  <a:pt x="308556" y="1125416"/>
                </a:cubicBezTo>
                <a:cubicBezTo>
                  <a:pt x="348587" y="1077379"/>
                  <a:pt x="325733" y="1111102"/>
                  <a:pt x="368846" y="1075174"/>
                </a:cubicBezTo>
                <a:cubicBezTo>
                  <a:pt x="379763" y="1066077"/>
                  <a:pt x="386806" y="1052340"/>
                  <a:pt x="398991" y="1045029"/>
                </a:cubicBezTo>
                <a:cubicBezTo>
                  <a:pt x="437525" y="1021909"/>
                  <a:pt x="476940" y="998950"/>
                  <a:pt x="519571" y="984739"/>
                </a:cubicBezTo>
                <a:cubicBezTo>
                  <a:pt x="539668" y="978040"/>
                  <a:pt x="560914" y="974116"/>
                  <a:pt x="579861" y="964642"/>
                </a:cubicBezTo>
                <a:cubicBezTo>
                  <a:pt x="608620" y="950262"/>
                  <a:pt x="620628" y="941890"/>
                  <a:pt x="650200" y="934497"/>
                </a:cubicBezTo>
                <a:cubicBezTo>
                  <a:pt x="666769" y="930355"/>
                  <a:pt x="683769" y="928154"/>
                  <a:pt x="700441" y="924449"/>
                </a:cubicBezTo>
                <a:cubicBezTo>
                  <a:pt x="713923" y="921453"/>
                  <a:pt x="727237" y="917750"/>
                  <a:pt x="740635" y="914400"/>
                </a:cubicBezTo>
                <a:cubicBezTo>
                  <a:pt x="922820" y="919759"/>
                  <a:pt x="992752" y="897435"/>
                  <a:pt x="1122472" y="934497"/>
                </a:cubicBezTo>
                <a:cubicBezTo>
                  <a:pt x="1132656" y="937407"/>
                  <a:pt x="1142569" y="941196"/>
                  <a:pt x="1152617" y="944545"/>
                </a:cubicBezTo>
                <a:cubicBezTo>
                  <a:pt x="1166015" y="957943"/>
                  <a:pt x="1180975" y="969943"/>
                  <a:pt x="1192811" y="984739"/>
                </a:cubicBezTo>
                <a:cubicBezTo>
                  <a:pt x="1207899" y="1003599"/>
                  <a:pt x="1233004" y="1045029"/>
                  <a:pt x="1233004" y="1045029"/>
                </a:cubicBezTo>
                <a:cubicBezTo>
                  <a:pt x="1236353" y="1055077"/>
                  <a:pt x="1238669" y="1065532"/>
                  <a:pt x="1243052" y="1075174"/>
                </a:cubicBezTo>
                <a:cubicBezTo>
                  <a:pt x="1255449" y="1102447"/>
                  <a:pt x="1273773" y="1127140"/>
                  <a:pt x="1283246" y="1155561"/>
                </a:cubicBezTo>
                <a:cubicBezTo>
                  <a:pt x="1307338" y="1227838"/>
                  <a:pt x="1278108" y="1137579"/>
                  <a:pt x="1303343" y="1225899"/>
                </a:cubicBezTo>
                <a:cubicBezTo>
                  <a:pt x="1306253" y="1236083"/>
                  <a:pt x="1310481" y="1245860"/>
                  <a:pt x="1313391" y="1256044"/>
                </a:cubicBezTo>
                <a:cubicBezTo>
                  <a:pt x="1338617" y="1344339"/>
                  <a:pt x="1309401" y="1254126"/>
                  <a:pt x="1333488" y="1326383"/>
                </a:cubicBezTo>
                <a:cubicBezTo>
                  <a:pt x="1336837" y="1513952"/>
                  <a:pt x="1334469" y="1701711"/>
                  <a:pt x="1343536" y="1889091"/>
                </a:cubicBezTo>
                <a:cubicBezTo>
                  <a:pt x="1344560" y="1910250"/>
                  <a:pt x="1351883" y="1931755"/>
                  <a:pt x="1363633" y="1949381"/>
                </a:cubicBezTo>
                <a:lnTo>
                  <a:pt x="1383729" y="1979526"/>
                </a:lnTo>
                <a:cubicBezTo>
                  <a:pt x="1390428" y="2006322"/>
                  <a:pt x="1384295" y="2040382"/>
                  <a:pt x="1403826" y="2059913"/>
                </a:cubicBezTo>
                <a:lnTo>
                  <a:pt x="1464116" y="2120203"/>
                </a:lnTo>
                <a:cubicBezTo>
                  <a:pt x="1474164" y="2130251"/>
                  <a:pt x="1482437" y="2142466"/>
                  <a:pt x="1494261" y="2150348"/>
                </a:cubicBezTo>
                <a:cubicBezTo>
                  <a:pt x="1592212" y="2215646"/>
                  <a:pt x="1440038" y="2113395"/>
                  <a:pt x="1564600" y="2200589"/>
                </a:cubicBezTo>
                <a:cubicBezTo>
                  <a:pt x="1584387" y="2214440"/>
                  <a:pt x="1607811" y="2223704"/>
                  <a:pt x="1624890" y="2240783"/>
                </a:cubicBezTo>
                <a:cubicBezTo>
                  <a:pt x="1662525" y="2278418"/>
                  <a:pt x="1641554" y="2266434"/>
                  <a:pt x="1685180" y="2280976"/>
                </a:cubicBezTo>
                <a:cubicBezTo>
                  <a:pt x="1738560" y="2316563"/>
                  <a:pt x="1691824" y="2288396"/>
                  <a:pt x="1765567" y="2321170"/>
                </a:cubicBezTo>
                <a:cubicBezTo>
                  <a:pt x="1779255" y="2327253"/>
                  <a:pt x="1791992" y="2335365"/>
                  <a:pt x="1805760" y="2341266"/>
                </a:cubicBezTo>
                <a:cubicBezTo>
                  <a:pt x="1815496" y="2345438"/>
                  <a:pt x="1825987" y="2347596"/>
                  <a:pt x="1835905" y="2351315"/>
                </a:cubicBezTo>
                <a:cubicBezTo>
                  <a:pt x="1852794" y="2357648"/>
                  <a:pt x="1869664" y="2364085"/>
                  <a:pt x="1886147" y="2371411"/>
                </a:cubicBezTo>
                <a:cubicBezTo>
                  <a:pt x="1899835" y="2377495"/>
                  <a:pt x="1912315" y="2386248"/>
                  <a:pt x="1926340" y="2391508"/>
                </a:cubicBezTo>
                <a:cubicBezTo>
                  <a:pt x="1939271" y="2396357"/>
                  <a:pt x="1953255" y="2397762"/>
                  <a:pt x="1966534" y="2401556"/>
                </a:cubicBezTo>
                <a:cubicBezTo>
                  <a:pt x="1976718" y="2404466"/>
                  <a:pt x="1986631" y="2408255"/>
                  <a:pt x="1996679" y="2411605"/>
                </a:cubicBezTo>
                <a:cubicBezTo>
                  <a:pt x="2087114" y="2408255"/>
                  <a:pt x="2177663" y="2407201"/>
                  <a:pt x="2267984" y="2401556"/>
                </a:cubicBezTo>
                <a:cubicBezTo>
                  <a:pt x="2285030" y="2400491"/>
                  <a:pt x="2301346" y="2394105"/>
                  <a:pt x="2318226" y="2391508"/>
                </a:cubicBezTo>
                <a:cubicBezTo>
                  <a:pt x="2344916" y="2387402"/>
                  <a:pt x="2371817" y="2384809"/>
                  <a:pt x="2398613" y="2381460"/>
                </a:cubicBezTo>
                <a:cubicBezTo>
                  <a:pt x="2418710" y="2374761"/>
                  <a:pt x="2443924" y="2376342"/>
                  <a:pt x="2458903" y="2361363"/>
                </a:cubicBezTo>
                <a:cubicBezTo>
                  <a:pt x="2486306" y="2333960"/>
                  <a:pt x="2497709" y="2325399"/>
                  <a:pt x="2519193" y="2291025"/>
                </a:cubicBezTo>
                <a:cubicBezTo>
                  <a:pt x="2527132" y="2278322"/>
                  <a:pt x="2532015" y="2263925"/>
                  <a:pt x="2539290" y="2250831"/>
                </a:cubicBezTo>
                <a:cubicBezTo>
                  <a:pt x="2548775" y="2233758"/>
                  <a:pt x="2560701" y="2218058"/>
                  <a:pt x="2569435" y="2200589"/>
                </a:cubicBezTo>
                <a:cubicBezTo>
                  <a:pt x="2577502" y="2184456"/>
                  <a:pt x="2582206" y="2166831"/>
                  <a:pt x="2589532" y="2150348"/>
                </a:cubicBezTo>
                <a:cubicBezTo>
                  <a:pt x="2595616" y="2136660"/>
                  <a:pt x="2602929" y="2123552"/>
                  <a:pt x="2609628" y="2110154"/>
                </a:cubicBezTo>
                <a:cubicBezTo>
                  <a:pt x="2637582" y="1970393"/>
                  <a:pt x="2626850" y="2044061"/>
                  <a:pt x="2609628" y="1768510"/>
                </a:cubicBezTo>
                <a:cubicBezTo>
                  <a:pt x="2608967" y="1757939"/>
                  <a:pt x="2602490" y="1748549"/>
                  <a:pt x="2599580" y="1738365"/>
                </a:cubicBezTo>
                <a:cubicBezTo>
                  <a:pt x="2578952" y="1666165"/>
                  <a:pt x="2600202" y="1730806"/>
                  <a:pt x="2579483" y="1647930"/>
                </a:cubicBezTo>
                <a:cubicBezTo>
                  <a:pt x="2576914" y="1637654"/>
                  <a:pt x="2571817" y="1628106"/>
                  <a:pt x="2569435" y="1617785"/>
                </a:cubicBezTo>
                <a:cubicBezTo>
                  <a:pt x="2561754" y="1584502"/>
                  <a:pt x="2557623" y="1550440"/>
                  <a:pt x="2549338" y="1517302"/>
                </a:cubicBezTo>
                <a:cubicBezTo>
                  <a:pt x="2542639" y="1490506"/>
                  <a:pt x="2534658" y="1463999"/>
                  <a:pt x="2529241" y="1436915"/>
                </a:cubicBezTo>
                <a:cubicBezTo>
                  <a:pt x="2525892" y="1420168"/>
                  <a:pt x="2523335" y="1403242"/>
                  <a:pt x="2519193" y="1386673"/>
                </a:cubicBezTo>
                <a:cubicBezTo>
                  <a:pt x="2516624" y="1376397"/>
                  <a:pt x="2511443" y="1366868"/>
                  <a:pt x="2509145" y="1356528"/>
                </a:cubicBezTo>
                <a:cubicBezTo>
                  <a:pt x="2487664" y="1259864"/>
                  <a:pt x="2513804" y="1331660"/>
                  <a:pt x="2479000" y="1235948"/>
                </a:cubicBezTo>
                <a:cubicBezTo>
                  <a:pt x="2472836" y="1218996"/>
                  <a:pt x="2465236" y="1202595"/>
                  <a:pt x="2458903" y="1185706"/>
                </a:cubicBezTo>
                <a:cubicBezTo>
                  <a:pt x="2455184" y="1175789"/>
                  <a:pt x="2454110" y="1164757"/>
                  <a:pt x="2448855" y="1155561"/>
                </a:cubicBezTo>
                <a:cubicBezTo>
                  <a:pt x="2440546" y="1141020"/>
                  <a:pt x="2428314" y="1129087"/>
                  <a:pt x="2418710" y="1115367"/>
                </a:cubicBezTo>
                <a:cubicBezTo>
                  <a:pt x="2369637" y="1045263"/>
                  <a:pt x="2402747" y="1063154"/>
                  <a:pt x="2348371" y="1045029"/>
                </a:cubicBezTo>
                <a:cubicBezTo>
                  <a:pt x="2318094" y="1024844"/>
                  <a:pt x="2313733" y="1020136"/>
                  <a:pt x="2278033" y="1004836"/>
                </a:cubicBezTo>
                <a:cubicBezTo>
                  <a:pt x="2268297" y="1000664"/>
                  <a:pt x="2257806" y="998506"/>
                  <a:pt x="2247888" y="994787"/>
                </a:cubicBezTo>
                <a:cubicBezTo>
                  <a:pt x="2230999" y="988454"/>
                  <a:pt x="2215145" y="979066"/>
                  <a:pt x="2197646" y="974691"/>
                </a:cubicBezTo>
                <a:cubicBezTo>
                  <a:pt x="2174669" y="968947"/>
                  <a:pt x="2150609" y="968879"/>
                  <a:pt x="2127307" y="964642"/>
                </a:cubicBezTo>
                <a:cubicBezTo>
                  <a:pt x="2113720" y="962172"/>
                  <a:pt x="2100656" y="957302"/>
                  <a:pt x="2087114" y="954594"/>
                </a:cubicBezTo>
                <a:cubicBezTo>
                  <a:pt x="2067136" y="950598"/>
                  <a:pt x="2046921" y="947895"/>
                  <a:pt x="2026824" y="944545"/>
                </a:cubicBezTo>
                <a:cubicBezTo>
                  <a:pt x="2006165" y="948677"/>
                  <a:pt x="1953030" y="954722"/>
                  <a:pt x="1936389" y="974691"/>
                </a:cubicBezTo>
                <a:cubicBezTo>
                  <a:pt x="1911383" y="1004698"/>
                  <a:pt x="1903719" y="1047554"/>
                  <a:pt x="1876099" y="1075174"/>
                </a:cubicBezTo>
                <a:cubicBezTo>
                  <a:pt x="1853876" y="1097397"/>
                  <a:pt x="1839847" y="1107485"/>
                  <a:pt x="1825857" y="1135464"/>
                </a:cubicBezTo>
                <a:cubicBezTo>
                  <a:pt x="1821120" y="1144938"/>
                  <a:pt x="1819158" y="1155561"/>
                  <a:pt x="1815808" y="1165609"/>
                </a:cubicBezTo>
                <a:cubicBezTo>
                  <a:pt x="1819158" y="1195754"/>
                  <a:pt x="1820871" y="1226126"/>
                  <a:pt x="1825857" y="1256044"/>
                </a:cubicBezTo>
                <a:cubicBezTo>
                  <a:pt x="1830738" y="1285330"/>
                  <a:pt x="1872578" y="1359533"/>
                  <a:pt x="1876099" y="1366576"/>
                </a:cubicBezTo>
                <a:cubicBezTo>
                  <a:pt x="1876101" y="1366581"/>
                  <a:pt x="1916288" y="1446959"/>
                  <a:pt x="1916292" y="1446963"/>
                </a:cubicBezTo>
                <a:cubicBezTo>
                  <a:pt x="1939944" y="1470615"/>
                  <a:pt x="1974678" y="1509290"/>
                  <a:pt x="2006727" y="1517302"/>
                </a:cubicBezTo>
                <a:lnTo>
                  <a:pt x="2046921" y="1527350"/>
                </a:lnTo>
                <a:cubicBezTo>
                  <a:pt x="2131090" y="1583463"/>
                  <a:pt x="2059732" y="1543296"/>
                  <a:pt x="2267984" y="1557495"/>
                </a:cubicBezTo>
                <a:cubicBezTo>
                  <a:pt x="2351793" y="1563209"/>
                  <a:pt x="2519193" y="1577592"/>
                  <a:pt x="2519193" y="1577592"/>
                </a:cubicBezTo>
                <a:cubicBezTo>
                  <a:pt x="2617243" y="1602104"/>
                  <a:pt x="2494782" y="1572167"/>
                  <a:pt x="2609628" y="1597688"/>
                </a:cubicBezTo>
                <a:cubicBezTo>
                  <a:pt x="2623110" y="1600684"/>
                  <a:pt x="2636424" y="1604387"/>
                  <a:pt x="2649822" y="1607737"/>
                </a:cubicBezTo>
                <a:cubicBezTo>
                  <a:pt x="2730209" y="1604387"/>
                  <a:pt x="2811110" y="1607370"/>
                  <a:pt x="2890982" y="1597688"/>
                </a:cubicBezTo>
                <a:cubicBezTo>
                  <a:pt x="2922527" y="1593864"/>
                  <a:pt x="2951272" y="1577591"/>
                  <a:pt x="2981417" y="1567543"/>
                </a:cubicBezTo>
                <a:cubicBezTo>
                  <a:pt x="3036312" y="1549245"/>
                  <a:pt x="2987183" y="1567201"/>
                  <a:pt x="3051756" y="1537398"/>
                </a:cubicBezTo>
                <a:cubicBezTo>
                  <a:pt x="3081708" y="1523574"/>
                  <a:pt x="3111740" y="1509893"/>
                  <a:pt x="3142191" y="1497205"/>
                </a:cubicBezTo>
                <a:cubicBezTo>
                  <a:pt x="3151968" y="1493131"/>
                  <a:pt x="3162600" y="1491328"/>
                  <a:pt x="3172336" y="1487156"/>
                </a:cubicBezTo>
                <a:cubicBezTo>
                  <a:pt x="3295669" y="1434299"/>
                  <a:pt x="3141744" y="1497428"/>
                  <a:pt x="3242674" y="1446963"/>
                </a:cubicBezTo>
                <a:cubicBezTo>
                  <a:pt x="3252148" y="1442226"/>
                  <a:pt x="3262771" y="1440264"/>
                  <a:pt x="3272819" y="1436915"/>
                </a:cubicBezTo>
                <a:cubicBezTo>
                  <a:pt x="3330286" y="1379448"/>
                  <a:pt x="3272619" y="1430760"/>
                  <a:pt x="3343158" y="1386673"/>
                </a:cubicBezTo>
                <a:cubicBezTo>
                  <a:pt x="3442123" y="1324820"/>
                  <a:pt x="3331286" y="1388041"/>
                  <a:pt x="3413496" y="1326383"/>
                </a:cubicBezTo>
                <a:cubicBezTo>
                  <a:pt x="3519879" y="1246596"/>
                  <a:pt x="3411225" y="1348751"/>
                  <a:pt x="3503932" y="1256044"/>
                </a:cubicBezTo>
                <a:cubicBezTo>
                  <a:pt x="3529732" y="1178642"/>
                  <a:pt x="3516160" y="1215422"/>
                  <a:pt x="3544125" y="1145513"/>
                </a:cubicBezTo>
                <a:cubicBezTo>
                  <a:pt x="3547534" y="1123352"/>
                  <a:pt x="3563058" y="1009490"/>
                  <a:pt x="3574270" y="964642"/>
                </a:cubicBezTo>
                <a:cubicBezTo>
                  <a:pt x="3576839" y="954366"/>
                  <a:pt x="3580969" y="944545"/>
                  <a:pt x="3584318" y="934497"/>
                </a:cubicBezTo>
                <a:cubicBezTo>
                  <a:pt x="3580969" y="877556"/>
                  <a:pt x="3579945" y="820431"/>
                  <a:pt x="3574270" y="763675"/>
                </a:cubicBezTo>
                <a:cubicBezTo>
                  <a:pt x="3573216" y="753136"/>
                  <a:pt x="3567132" y="743714"/>
                  <a:pt x="3564222" y="733530"/>
                </a:cubicBezTo>
                <a:cubicBezTo>
                  <a:pt x="3560428" y="720251"/>
                  <a:pt x="3559613" y="706030"/>
                  <a:pt x="3554173" y="693337"/>
                </a:cubicBezTo>
                <a:cubicBezTo>
                  <a:pt x="3549416" y="682237"/>
                  <a:pt x="3539478" y="673994"/>
                  <a:pt x="3534077" y="663192"/>
                </a:cubicBezTo>
                <a:cubicBezTo>
                  <a:pt x="3526010" y="647059"/>
                  <a:pt x="3522047" y="629083"/>
                  <a:pt x="3513980" y="612950"/>
                </a:cubicBezTo>
                <a:cubicBezTo>
                  <a:pt x="3501141" y="587271"/>
                  <a:pt x="3473326" y="544956"/>
                  <a:pt x="3453690" y="522515"/>
                </a:cubicBezTo>
                <a:cubicBezTo>
                  <a:pt x="3441213" y="508255"/>
                  <a:pt x="3428914" y="493334"/>
                  <a:pt x="3413496" y="482321"/>
                </a:cubicBezTo>
                <a:cubicBezTo>
                  <a:pt x="3404877" y="476165"/>
                  <a:pt x="3393399" y="475622"/>
                  <a:pt x="3383351" y="472273"/>
                </a:cubicBezTo>
                <a:cubicBezTo>
                  <a:pt x="3304298" y="412983"/>
                  <a:pt x="3385020" y="468082"/>
                  <a:pt x="3292916" y="422031"/>
                </a:cubicBezTo>
                <a:cubicBezTo>
                  <a:pt x="3282114" y="416630"/>
                  <a:pt x="3273871" y="406692"/>
                  <a:pt x="3262771" y="401935"/>
                </a:cubicBezTo>
                <a:cubicBezTo>
                  <a:pt x="3250078" y="396495"/>
                  <a:pt x="3235400" y="397015"/>
                  <a:pt x="3222578" y="391886"/>
                </a:cubicBezTo>
                <a:cubicBezTo>
                  <a:pt x="3201716" y="383541"/>
                  <a:pt x="3183028" y="370383"/>
                  <a:pt x="3162288" y="361741"/>
                </a:cubicBezTo>
                <a:cubicBezTo>
                  <a:pt x="3066622" y="321880"/>
                  <a:pt x="3133258" y="362484"/>
                  <a:pt x="3071852" y="321548"/>
                </a:cubicBezTo>
                <a:cubicBezTo>
                  <a:pt x="3031659" y="328247"/>
                  <a:pt x="2990165" y="329490"/>
                  <a:pt x="2951272" y="341644"/>
                </a:cubicBezTo>
                <a:cubicBezTo>
                  <a:pt x="2935287" y="346639"/>
                  <a:pt x="2923682" y="360761"/>
                  <a:pt x="2911079" y="371789"/>
                </a:cubicBezTo>
                <a:cubicBezTo>
                  <a:pt x="2896819" y="384266"/>
                  <a:pt x="2882518" y="397027"/>
                  <a:pt x="2870885" y="411983"/>
                </a:cubicBezTo>
                <a:cubicBezTo>
                  <a:pt x="2829194" y="465586"/>
                  <a:pt x="2850222" y="446799"/>
                  <a:pt x="2830692" y="492370"/>
                </a:cubicBezTo>
                <a:cubicBezTo>
                  <a:pt x="2824791" y="506138"/>
                  <a:pt x="2817294" y="519165"/>
                  <a:pt x="2810595" y="532563"/>
                </a:cubicBezTo>
                <a:cubicBezTo>
                  <a:pt x="2812094" y="549050"/>
                  <a:pt x="2815330" y="647443"/>
                  <a:pt x="2830692" y="683288"/>
                </a:cubicBezTo>
                <a:cubicBezTo>
                  <a:pt x="2835449" y="694388"/>
                  <a:pt x="2844797" y="702947"/>
                  <a:pt x="2850789" y="713433"/>
                </a:cubicBezTo>
                <a:cubicBezTo>
                  <a:pt x="2858221" y="726439"/>
                  <a:pt x="2865625" y="739601"/>
                  <a:pt x="2870885" y="753627"/>
                </a:cubicBezTo>
                <a:cubicBezTo>
                  <a:pt x="2875734" y="766558"/>
                  <a:pt x="2874227" y="781748"/>
                  <a:pt x="2880934" y="793820"/>
                </a:cubicBezTo>
                <a:cubicBezTo>
                  <a:pt x="2905505" y="838048"/>
                  <a:pt x="2916327" y="840862"/>
                  <a:pt x="2951272" y="864159"/>
                </a:cubicBezTo>
                <a:cubicBezTo>
                  <a:pt x="2961320" y="880906"/>
                  <a:pt x="2968707" y="899572"/>
                  <a:pt x="2981417" y="914400"/>
                </a:cubicBezTo>
                <a:cubicBezTo>
                  <a:pt x="2989276" y="923569"/>
                  <a:pt x="3000526" y="929592"/>
                  <a:pt x="3011562" y="934497"/>
                </a:cubicBezTo>
                <a:cubicBezTo>
                  <a:pt x="3011574" y="934503"/>
                  <a:pt x="3086918" y="959616"/>
                  <a:pt x="3101997" y="964642"/>
                </a:cubicBezTo>
                <a:lnTo>
                  <a:pt x="3222578" y="1004836"/>
                </a:lnTo>
                <a:cubicBezTo>
                  <a:pt x="3239325" y="1011535"/>
                  <a:pt x="3256337" y="1017607"/>
                  <a:pt x="3272819" y="1024932"/>
                </a:cubicBezTo>
                <a:cubicBezTo>
                  <a:pt x="3286507" y="1031016"/>
                  <a:pt x="3298987" y="1039769"/>
                  <a:pt x="3313013" y="1045029"/>
                </a:cubicBezTo>
                <a:cubicBezTo>
                  <a:pt x="3338782" y="1054692"/>
                  <a:pt x="3359049" y="1052975"/>
                  <a:pt x="3383351" y="1065126"/>
                </a:cubicBezTo>
                <a:cubicBezTo>
                  <a:pt x="3394153" y="1070527"/>
                  <a:pt x="3403448" y="1078523"/>
                  <a:pt x="3413496" y="1085222"/>
                </a:cubicBezTo>
                <a:cubicBezTo>
                  <a:pt x="3500506" y="1080872"/>
                  <a:pt x="3589100" y="1084160"/>
                  <a:pt x="3674754" y="1065126"/>
                </a:cubicBezTo>
                <a:cubicBezTo>
                  <a:pt x="3701363" y="1059213"/>
                  <a:pt x="3720522" y="1047266"/>
                  <a:pt x="3745092" y="1034981"/>
                </a:cubicBezTo>
                <a:cubicBezTo>
                  <a:pt x="3755140" y="1018234"/>
                  <a:pt x="3761427" y="998549"/>
                  <a:pt x="3775237" y="984739"/>
                </a:cubicBezTo>
                <a:cubicBezTo>
                  <a:pt x="3782727" y="977249"/>
                  <a:pt x="3797111" y="981308"/>
                  <a:pt x="3805382" y="974691"/>
                </a:cubicBezTo>
                <a:cubicBezTo>
                  <a:pt x="3814812" y="967147"/>
                  <a:pt x="3818780" y="954594"/>
                  <a:pt x="3825479" y="944545"/>
                </a:cubicBezTo>
                <a:lnTo>
                  <a:pt x="3855624" y="854110"/>
                </a:lnTo>
                <a:cubicBezTo>
                  <a:pt x="3858973" y="844062"/>
                  <a:pt x="3859797" y="832778"/>
                  <a:pt x="3865672" y="823965"/>
                </a:cubicBezTo>
                <a:lnTo>
                  <a:pt x="3885769" y="793820"/>
                </a:lnTo>
                <a:cubicBezTo>
                  <a:pt x="3892468" y="770374"/>
                  <a:pt x="3900383" y="747242"/>
                  <a:pt x="3905866" y="723482"/>
                </a:cubicBezTo>
                <a:cubicBezTo>
                  <a:pt x="3910447" y="703630"/>
                  <a:pt x="3911919" y="683170"/>
                  <a:pt x="3915914" y="663192"/>
                </a:cubicBezTo>
                <a:cubicBezTo>
                  <a:pt x="3918622" y="649650"/>
                  <a:pt x="3922613" y="636396"/>
                  <a:pt x="3925962" y="622998"/>
                </a:cubicBezTo>
                <a:cubicBezTo>
                  <a:pt x="3929312" y="545961"/>
                  <a:pt x="3930097" y="468769"/>
                  <a:pt x="3936011" y="391886"/>
                </a:cubicBezTo>
                <a:cubicBezTo>
                  <a:pt x="3936823" y="381325"/>
                  <a:pt x="3940915" y="371000"/>
                  <a:pt x="3946059" y="361741"/>
                </a:cubicBezTo>
                <a:cubicBezTo>
                  <a:pt x="3978145" y="303985"/>
                  <a:pt x="3978992" y="304524"/>
                  <a:pt x="4026446" y="271306"/>
                </a:cubicBezTo>
                <a:cubicBezTo>
                  <a:pt x="4046233" y="257455"/>
                  <a:pt x="4069657" y="248192"/>
                  <a:pt x="4086736" y="231113"/>
                </a:cubicBezTo>
                <a:cubicBezTo>
                  <a:pt x="4102376" y="215472"/>
                  <a:pt x="4124640" y="189266"/>
                  <a:pt x="4147026" y="180871"/>
                </a:cubicBezTo>
                <a:cubicBezTo>
                  <a:pt x="4163018" y="174874"/>
                  <a:pt x="4180521" y="174172"/>
                  <a:pt x="4197268" y="170822"/>
                </a:cubicBezTo>
                <a:cubicBezTo>
                  <a:pt x="4211617" y="146907"/>
                  <a:pt x="4236629" y="101316"/>
                  <a:pt x="4257558" y="80387"/>
                </a:cubicBezTo>
                <a:cubicBezTo>
                  <a:pt x="4266097" y="71848"/>
                  <a:pt x="4277876" y="67310"/>
                  <a:pt x="4287703" y="60291"/>
                </a:cubicBezTo>
                <a:cubicBezTo>
                  <a:pt x="4301331" y="50557"/>
                  <a:pt x="4311286" y="32288"/>
                  <a:pt x="4327896" y="30145"/>
                </a:cubicBezTo>
                <a:cubicBezTo>
                  <a:pt x="4417649" y="18564"/>
                  <a:pt x="4508767" y="23446"/>
                  <a:pt x="4599202" y="20097"/>
                </a:cubicBezTo>
                <a:cubicBezTo>
                  <a:pt x="4616112" y="17279"/>
                  <a:pt x="4716909" y="0"/>
                  <a:pt x="4729830" y="0"/>
                </a:cubicBezTo>
                <a:cubicBezTo>
                  <a:pt x="4766826" y="0"/>
                  <a:pt x="4803518" y="6699"/>
                  <a:pt x="4840362" y="10049"/>
                </a:cubicBezTo>
                <a:cubicBezTo>
                  <a:pt x="4853760" y="20097"/>
                  <a:pt x="4867840" y="29295"/>
                  <a:pt x="4880556" y="40194"/>
                </a:cubicBezTo>
                <a:cubicBezTo>
                  <a:pt x="4891345" y="49442"/>
                  <a:pt x="4899484" y="61615"/>
                  <a:pt x="4910701" y="70339"/>
                </a:cubicBezTo>
                <a:cubicBezTo>
                  <a:pt x="4929766" y="85168"/>
                  <a:pt x="4970991" y="110532"/>
                  <a:pt x="4970991" y="110532"/>
                </a:cubicBezTo>
                <a:cubicBezTo>
                  <a:pt x="4977690" y="120580"/>
                  <a:pt x="4987618" y="129110"/>
                  <a:pt x="4991088" y="140677"/>
                </a:cubicBezTo>
                <a:cubicBezTo>
                  <a:pt x="4997894" y="163363"/>
                  <a:pt x="4996491" y="187792"/>
                  <a:pt x="5001136" y="211016"/>
                </a:cubicBezTo>
                <a:cubicBezTo>
                  <a:pt x="5003213" y="221402"/>
                  <a:pt x="5007835" y="231113"/>
                  <a:pt x="5011184" y="241161"/>
                </a:cubicBezTo>
                <a:cubicBezTo>
                  <a:pt x="5007835" y="328247"/>
                  <a:pt x="5007132" y="415474"/>
                  <a:pt x="5001136" y="502418"/>
                </a:cubicBezTo>
                <a:cubicBezTo>
                  <a:pt x="5000407" y="512985"/>
                  <a:pt x="4993165" y="522177"/>
                  <a:pt x="4991088" y="532563"/>
                </a:cubicBezTo>
                <a:cubicBezTo>
                  <a:pt x="4983097" y="572519"/>
                  <a:pt x="4989214" y="616697"/>
                  <a:pt x="4970991" y="653143"/>
                </a:cubicBezTo>
                <a:cubicBezTo>
                  <a:pt x="4904330" y="786464"/>
                  <a:pt x="4985206" y="619975"/>
                  <a:pt x="4940846" y="723482"/>
                </a:cubicBezTo>
                <a:cubicBezTo>
                  <a:pt x="4934945" y="737250"/>
                  <a:pt x="4926312" y="749767"/>
                  <a:pt x="4920749" y="763675"/>
                </a:cubicBezTo>
                <a:cubicBezTo>
                  <a:pt x="4912881" y="783344"/>
                  <a:pt x="4910126" y="805018"/>
                  <a:pt x="4900652" y="823965"/>
                </a:cubicBezTo>
                <a:cubicBezTo>
                  <a:pt x="4893162" y="838944"/>
                  <a:pt x="4879797" y="850224"/>
                  <a:pt x="4870507" y="864159"/>
                </a:cubicBezTo>
                <a:cubicBezTo>
                  <a:pt x="4835330" y="916924"/>
                  <a:pt x="4831155" y="943704"/>
                  <a:pt x="4780072" y="994787"/>
                </a:cubicBezTo>
                <a:cubicBezTo>
                  <a:pt x="4753276" y="1021583"/>
                  <a:pt x="4722422" y="1044858"/>
                  <a:pt x="4699685" y="1075174"/>
                </a:cubicBezTo>
                <a:cubicBezTo>
                  <a:pt x="4689637" y="1088572"/>
                  <a:pt x="4679274" y="1101739"/>
                  <a:pt x="4669540" y="1115367"/>
                </a:cubicBezTo>
                <a:cubicBezTo>
                  <a:pt x="4662521" y="1125194"/>
                  <a:pt x="4657983" y="1136973"/>
                  <a:pt x="4649444" y="1145513"/>
                </a:cubicBezTo>
                <a:cubicBezTo>
                  <a:pt x="4634279" y="1160678"/>
                  <a:pt x="4614848" y="1171038"/>
                  <a:pt x="4599202" y="1185706"/>
                </a:cubicBezTo>
                <a:cubicBezTo>
                  <a:pt x="4561189" y="1221343"/>
                  <a:pt x="4530354" y="1264975"/>
                  <a:pt x="4488670" y="1296238"/>
                </a:cubicBezTo>
                <a:cubicBezTo>
                  <a:pt x="4475272" y="1306286"/>
                  <a:pt x="4460319" y="1314541"/>
                  <a:pt x="4448477" y="1326383"/>
                </a:cubicBezTo>
                <a:cubicBezTo>
                  <a:pt x="4439938" y="1334922"/>
                  <a:pt x="4436111" y="1347250"/>
                  <a:pt x="4428380" y="1356528"/>
                </a:cubicBezTo>
                <a:cubicBezTo>
                  <a:pt x="4419283" y="1367445"/>
                  <a:pt x="4408283" y="1376625"/>
                  <a:pt x="4398235" y="1386673"/>
                </a:cubicBezTo>
                <a:cubicBezTo>
                  <a:pt x="4381351" y="1437323"/>
                  <a:pt x="4399093" y="1403163"/>
                  <a:pt x="4347993" y="1446963"/>
                </a:cubicBezTo>
                <a:cubicBezTo>
                  <a:pt x="4337204" y="1456211"/>
                  <a:pt x="4329412" y="1468848"/>
                  <a:pt x="4317848" y="1477108"/>
                </a:cubicBezTo>
                <a:cubicBezTo>
                  <a:pt x="4305659" y="1485815"/>
                  <a:pt x="4289844" y="1488498"/>
                  <a:pt x="4277655" y="1497205"/>
                </a:cubicBezTo>
                <a:cubicBezTo>
                  <a:pt x="4266091" y="1505465"/>
                  <a:pt x="4258607" y="1518473"/>
                  <a:pt x="4247510" y="1527350"/>
                </a:cubicBezTo>
                <a:cubicBezTo>
                  <a:pt x="4225011" y="1545349"/>
                  <a:pt x="4200617" y="1560845"/>
                  <a:pt x="4177171" y="1577592"/>
                </a:cubicBezTo>
                <a:cubicBezTo>
                  <a:pt x="4168533" y="1646698"/>
                  <a:pt x="4178161" y="1667036"/>
                  <a:pt x="4126929" y="1718269"/>
                </a:cubicBezTo>
                <a:cubicBezTo>
                  <a:pt x="4113119" y="1732079"/>
                  <a:pt x="4093435" y="1738366"/>
                  <a:pt x="4076688" y="1748414"/>
                </a:cubicBezTo>
                <a:cubicBezTo>
                  <a:pt x="4068790" y="1843186"/>
                  <a:pt x="4077339" y="1855373"/>
                  <a:pt x="4046543" y="1929284"/>
                </a:cubicBezTo>
                <a:cubicBezTo>
                  <a:pt x="4037901" y="1950025"/>
                  <a:pt x="4031020" y="1972514"/>
                  <a:pt x="4016397" y="1989574"/>
                </a:cubicBezTo>
                <a:cubicBezTo>
                  <a:pt x="4009504" y="1997616"/>
                  <a:pt x="3996300" y="1996273"/>
                  <a:pt x="3986252" y="1999622"/>
                </a:cubicBezTo>
                <a:cubicBezTo>
                  <a:pt x="3918937" y="2066939"/>
                  <a:pt x="3955713" y="2036731"/>
                  <a:pt x="3875721" y="2090058"/>
                </a:cubicBezTo>
                <a:lnTo>
                  <a:pt x="3845575" y="2110154"/>
                </a:lnTo>
                <a:cubicBezTo>
                  <a:pt x="3838876" y="2123552"/>
                  <a:pt x="3834467" y="2138365"/>
                  <a:pt x="3825479" y="2150348"/>
                </a:cubicBezTo>
                <a:cubicBezTo>
                  <a:pt x="3791583" y="2195543"/>
                  <a:pt x="3791593" y="2182285"/>
                  <a:pt x="3755140" y="2210638"/>
                </a:cubicBezTo>
                <a:cubicBezTo>
                  <a:pt x="3734491" y="2226699"/>
                  <a:pt x="3715778" y="2245184"/>
                  <a:pt x="3694850" y="2260880"/>
                </a:cubicBezTo>
                <a:cubicBezTo>
                  <a:pt x="3675527" y="2275372"/>
                  <a:pt x="3654657" y="2287675"/>
                  <a:pt x="3634560" y="2301073"/>
                </a:cubicBezTo>
                <a:lnTo>
                  <a:pt x="3574270" y="2341266"/>
                </a:lnTo>
                <a:cubicBezTo>
                  <a:pt x="3560872" y="2361363"/>
                  <a:pt x="3547044" y="2381179"/>
                  <a:pt x="3534077" y="2401556"/>
                </a:cubicBezTo>
                <a:cubicBezTo>
                  <a:pt x="3523592" y="2418033"/>
                  <a:pt x="3515650" y="2436174"/>
                  <a:pt x="3503932" y="2451798"/>
                </a:cubicBezTo>
                <a:cubicBezTo>
                  <a:pt x="3495405" y="2463167"/>
                  <a:pt x="3482884" y="2471026"/>
                  <a:pt x="3473786" y="2481943"/>
                </a:cubicBezTo>
                <a:cubicBezTo>
                  <a:pt x="3452145" y="2507912"/>
                  <a:pt x="3453712" y="2512023"/>
                  <a:pt x="3443641" y="2542233"/>
                </a:cubicBezTo>
                <a:cubicBezTo>
                  <a:pt x="3446991" y="2595824"/>
                  <a:pt x="3448069" y="2649606"/>
                  <a:pt x="3453690" y="2703007"/>
                </a:cubicBezTo>
                <a:cubicBezTo>
                  <a:pt x="3455613" y="2721276"/>
                  <a:pt x="3471481" y="2750943"/>
                  <a:pt x="3483835" y="2763297"/>
                </a:cubicBezTo>
                <a:cubicBezTo>
                  <a:pt x="3492374" y="2771836"/>
                  <a:pt x="3504153" y="2776375"/>
                  <a:pt x="3513980" y="2783394"/>
                </a:cubicBezTo>
                <a:cubicBezTo>
                  <a:pt x="3527608" y="2793128"/>
                  <a:pt x="3538869" y="2806737"/>
                  <a:pt x="3554173" y="2813539"/>
                </a:cubicBezTo>
                <a:cubicBezTo>
                  <a:pt x="3569780" y="2820475"/>
                  <a:pt x="3587846" y="2819445"/>
                  <a:pt x="3604415" y="2823587"/>
                </a:cubicBezTo>
                <a:cubicBezTo>
                  <a:pt x="3614691" y="2826156"/>
                  <a:pt x="3624284" y="2831067"/>
                  <a:pt x="3634560" y="2833636"/>
                </a:cubicBezTo>
                <a:cubicBezTo>
                  <a:pt x="3651129" y="2837778"/>
                  <a:pt x="3668055" y="2840335"/>
                  <a:pt x="3684802" y="2843684"/>
                </a:cubicBezTo>
                <a:cubicBezTo>
                  <a:pt x="3832612" y="2917591"/>
                  <a:pt x="3737074" y="2877713"/>
                  <a:pt x="4096784" y="2853732"/>
                </a:cubicBezTo>
                <a:cubicBezTo>
                  <a:pt x="4124343" y="2851895"/>
                  <a:pt x="4150375" y="2840335"/>
                  <a:pt x="4177171" y="2833636"/>
                </a:cubicBezTo>
                <a:cubicBezTo>
                  <a:pt x="4227629" y="2821022"/>
                  <a:pt x="4204271" y="2827951"/>
                  <a:pt x="4247510" y="2813539"/>
                </a:cubicBezTo>
                <a:cubicBezTo>
                  <a:pt x="4295280" y="2781692"/>
                  <a:pt x="4266199" y="2797260"/>
                  <a:pt x="4337945" y="2773345"/>
                </a:cubicBezTo>
                <a:lnTo>
                  <a:pt x="4368090" y="2763297"/>
                </a:lnTo>
                <a:cubicBezTo>
                  <a:pt x="4378138" y="2756598"/>
                  <a:pt x="4387750" y="2749192"/>
                  <a:pt x="4398235" y="2743200"/>
                </a:cubicBezTo>
                <a:cubicBezTo>
                  <a:pt x="4411240" y="2735768"/>
                  <a:pt x="4426239" y="2731810"/>
                  <a:pt x="4438428" y="2723104"/>
                </a:cubicBezTo>
                <a:cubicBezTo>
                  <a:pt x="4477403" y="2695265"/>
                  <a:pt x="4456502" y="2691625"/>
                  <a:pt x="4498718" y="2672862"/>
                </a:cubicBezTo>
                <a:cubicBezTo>
                  <a:pt x="4535791" y="2656385"/>
                  <a:pt x="4602893" y="2641795"/>
                  <a:pt x="4639395" y="2632669"/>
                </a:cubicBezTo>
                <a:cubicBezTo>
                  <a:pt x="4765036" y="2601259"/>
                  <a:pt x="4608834" y="2641400"/>
                  <a:pt x="4709734" y="2612572"/>
                </a:cubicBezTo>
                <a:cubicBezTo>
                  <a:pt x="4723013" y="2608778"/>
                  <a:pt x="4736529" y="2605873"/>
                  <a:pt x="4749927" y="2602524"/>
                </a:cubicBezTo>
                <a:cubicBezTo>
                  <a:pt x="4836309" y="2544935"/>
                  <a:pt x="4727022" y="2613976"/>
                  <a:pt x="4810217" y="2572378"/>
                </a:cubicBezTo>
                <a:cubicBezTo>
                  <a:pt x="4879608" y="2537682"/>
                  <a:pt x="4796906" y="2563147"/>
                  <a:pt x="4880556" y="2542233"/>
                </a:cubicBezTo>
                <a:cubicBezTo>
                  <a:pt x="4934143" y="2461850"/>
                  <a:pt x="4863812" y="2558976"/>
                  <a:pt x="4930797" y="2491992"/>
                </a:cubicBezTo>
                <a:cubicBezTo>
                  <a:pt x="4939337" y="2483453"/>
                  <a:pt x="4942355" y="2470386"/>
                  <a:pt x="4950894" y="2461847"/>
                </a:cubicBezTo>
                <a:cubicBezTo>
                  <a:pt x="4959433" y="2453308"/>
                  <a:pt x="4981039" y="2441750"/>
                  <a:pt x="4981039" y="2441750"/>
                </a:cubicBezTo>
              </a:path>
            </a:pathLst>
          </a:cu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5" descr="C:\Documents and Settings\fregxg\Local Settings\Temporary Internet Files\Content.IE5\TGT5UK6O\MC900335947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208" y="1139327"/>
            <a:ext cx="1584176" cy="1353569"/>
          </a:xfrm>
          <a:prstGeom prst="rect">
            <a:avLst/>
          </a:prstGeom>
          <a:noFill/>
        </p:spPr>
      </p:pic>
      <p:pic>
        <p:nvPicPr>
          <p:cNvPr id="10" name="Content Placeholder 7" descr="Collins Readers logo.eps"/>
          <p:cNvPicPr>
            <a:picLocks noChangeAspect="1"/>
          </p:cNvPicPr>
          <p:nvPr/>
        </p:nvPicPr>
        <p:blipFill>
          <a:blip r:embed="rId4" cstate="screen"/>
          <a:srcRect t="75063" r="14416" b="-1871"/>
          <a:stretch>
            <a:fillRect/>
          </a:stretch>
        </p:blipFill>
        <p:spPr>
          <a:xfrm>
            <a:off x="6948264" y="6381328"/>
            <a:ext cx="21602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5037526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80528" y="260648"/>
            <a:ext cx="9505056" cy="6408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55679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Baskerville Old Face" pitchFamily="18" charset="0"/>
              </a:rPr>
              <a:t>Send your own hero on a quest</a:t>
            </a:r>
            <a:endParaRPr lang="en-GB" sz="3600" b="1" dirty="0">
              <a:latin typeface="Baskerville Old Fac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42088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6B3305"/>
                </a:solidFill>
                <a:latin typeface="Baskerville Old Face" pitchFamily="18" charset="0"/>
              </a:rPr>
              <a:t>Knowing these basic elements of a quest, write your own quest </a:t>
            </a:r>
            <a:r>
              <a:rPr lang="en-GB" sz="2000" b="1" u="sng" dirty="0" smtClean="0">
                <a:solidFill>
                  <a:srgbClr val="6B3305"/>
                </a:solidFill>
                <a:latin typeface="Baskerville Old Face" pitchFamily="18" charset="0"/>
              </a:rPr>
              <a:t>short story</a:t>
            </a:r>
            <a:r>
              <a:rPr lang="en-GB" sz="2000" b="1" dirty="0" smtClean="0">
                <a:solidFill>
                  <a:srgbClr val="6B3305"/>
                </a:solidFill>
                <a:latin typeface="Baskerville Old Face" pitchFamily="18" charset="0"/>
              </a:rPr>
              <a:t>.</a:t>
            </a:r>
            <a:endParaRPr lang="en-GB" sz="2000" b="1" dirty="0">
              <a:solidFill>
                <a:srgbClr val="6B3305"/>
              </a:solidFill>
              <a:latin typeface="Baskerville Old Fac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178711"/>
            <a:ext cx="655272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en-GB" sz="2000" b="1" dirty="0" smtClean="0">
                <a:solidFill>
                  <a:srgbClr val="6B3305"/>
                </a:solidFill>
                <a:latin typeface="Baskerville Old Face" pitchFamily="18" charset="0"/>
              </a:rPr>
              <a:t> Plan out the course of events: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v"/>
            </a:pPr>
            <a:r>
              <a:rPr lang="en-GB" sz="2000" b="1" dirty="0" smtClean="0">
                <a:solidFill>
                  <a:srgbClr val="6B3305"/>
                </a:solidFill>
                <a:latin typeface="Baskerville Old Face" pitchFamily="18" charset="0"/>
              </a:rPr>
              <a:t> Introduce a </a:t>
            </a:r>
            <a:r>
              <a:rPr lang="en-GB" sz="2000" b="1" u="sng" dirty="0" smtClean="0">
                <a:solidFill>
                  <a:srgbClr val="6B3305"/>
                </a:solidFill>
                <a:latin typeface="Baskerville Old Face" pitchFamily="18" charset="0"/>
              </a:rPr>
              <a:t>goal</a:t>
            </a:r>
            <a:r>
              <a:rPr lang="en-GB" sz="2000" b="1" dirty="0" smtClean="0">
                <a:solidFill>
                  <a:srgbClr val="6B3305"/>
                </a:solidFill>
                <a:latin typeface="Baskerville Old Face" pitchFamily="18" charset="0"/>
              </a:rPr>
              <a:t> that must be reached/solved/fixed/etc.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v"/>
            </a:pPr>
            <a:r>
              <a:rPr lang="en-GB" sz="2000" b="1" dirty="0" smtClean="0">
                <a:solidFill>
                  <a:srgbClr val="6B3305"/>
                </a:solidFill>
                <a:latin typeface="Baskerville Old Face" pitchFamily="18" charset="0"/>
              </a:rPr>
              <a:t> Think about your </a:t>
            </a:r>
            <a:r>
              <a:rPr lang="en-GB" sz="2000" b="1" u="sng" dirty="0" smtClean="0">
                <a:solidFill>
                  <a:srgbClr val="6B3305"/>
                </a:solidFill>
                <a:latin typeface="Baskerville Old Face" pitchFamily="18" charset="0"/>
              </a:rPr>
              <a:t>hero</a:t>
            </a:r>
            <a:r>
              <a:rPr lang="en-GB" sz="2000" b="1" dirty="0" smtClean="0">
                <a:solidFill>
                  <a:srgbClr val="6B3305"/>
                </a:solidFill>
                <a:latin typeface="Baskerville Old Face" pitchFamily="18" charset="0"/>
              </a:rPr>
              <a:t> and why he or she feels the need to venture out in pursuit of this goal.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v"/>
            </a:pPr>
            <a:r>
              <a:rPr lang="en-GB" sz="2000" b="1" dirty="0" smtClean="0">
                <a:solidFill>
                  <a:srgbClr val="6B3305"/>
                </a:solidFill>
                <a:latin typeface="Baskerville Old Face" pitchFamily="18" charset="0"/>
              </a:rPr>
              <a:t> Trip-up your hero a few times along the way, but don’t forget about the </a:t>
            </a:r>
            <a:r>
              <a:rPr lang="en-GB" sz="2000" b="1" u="sng" dirty="0" smtClean="0">
                <a:solidFill>
                  <a:srgbClr val="6B3305"/>
                </a:solidFill>
                <a:latin typeface="Baskerville Old Face" pitchFamily="18" charset="0"/>
              </a:rPr>
              <a:t>consequences</a:t>
            </a:r>
            <a:r>
              <a:rPr lang="en-GB" sz="2000" b="1" dirty="0" smtClean="0">
                <a:solidFill>
                  <a:srgbClr val="6B3305"/>
                </a:solidFill>
                <a:latin typeface="Baskerville Old Face" pitchFamily="18" charset="0"/>
              </a:rPr>
              <a:t> or results of those challenges!</a:t>
            </a:r>
          </a:p>
        </p:txBody>
      </p:sp>
      <p:sp>
        <p:nvSpPr>
          <p:cNvPr id="6" name="Freeform 5"/>
          <p:cNvSpPr/>
          <p:nvPr/>
        </p:nvSpPr>
        <p:spPr>
          <a:xfrm rot="5400000" flipH="1">
            <a:off x="6264188" y="2384884"/>
            <a:ext cx="2808312" cy="1008112"/>
          </a:xfrm>
          <a:custGeom>
            <a:avLst/>
            <a:gdLst>
              <a:gd name="connsiteX0" fmla="*/ 7105 w 5011184"/>
              <a:gd name="connsiteY0" fmla="*/ 1657978 h 2917591"/>
              <a:gd name="connsiteX1" fmla="*/ 37250 w 5011184"/>
              <a:gd name="connsiteY1" fmla="*/ 1587640 h 2917591"/>
              <a:gd name="connsiteX2" fmla="*/ 47299 w 5011184"/>
              <a:gd name="connsiteY2" fmla="*/ 1557495 h 2917591"/>
              <a:gd name="connsiteX3" fmla="*/ 67395 w 5011184"/>
              <a:gd name="connsiteY3" fmla="*/ 1517302 h 2917591"/>
              <a:gd name="connsiteX4" fmla="*/ 117637 w 5011184"/>
              <a:gd name="connsiteY4" fmla="*/ 1406770 h 2917591"/>
              <a:gd name="connsiteX5" fmla="*/ 137734 w 5011184"/>
              <a:gd name="connsiteY5" fmla="*/ 1356528 h 2917591"/>
              <a:gd name="connsiteX6" fmla="*/ 177927 w 5011184"/>
              <a:gd name="connsiteY6" fmla="*/ 1316335 h 2917591"/>
              <a:gd name="connsiteX7" fmla="*/ 208072 w 5011184"/>
              <a:gd name="connsiteY7" fmla="*/ 1276141 h 2917591"/>
              <a:gd name="connsiteX8" fmla="*/ 228169 w 5011184"/>
              <a:gd name="connsiteY8" fmla="*/ 1235948 h 2917591"/>
              <a:gd name="connsiteX9" fmla="*/ 248266 w 5011184"/>
              <a:gd name="connsiteY9" fmla="*/ 1205803 h 2917591"/>
              <a:gd name="connsiteX10" fmla="*/ 288459 w 5011184"/>
              <a:gd name="connsiteY10" fmla="*/ 1155561 h 2917591"/>
              <a:gd name="connsiteX11" fmla="*/ 308556 w 5011184"/>
              <a:gd name="connsiteY11" fmla="*/ 1125416 h 2917591"/>
              <a:gd name="connsiteX12" fmla="*/ 368846 w 5011184"/>
              <a:gd name="connsiteY12" fmla="*/ 1075174 h 2917591"/>
              <a:gd name="connsiteX13" fmla="*/ 398991 w 5011184"/>
              <a:gd name="connsiteY13" fmla="*/ 1045029 h 2917591"/>
              <a:gd name="connsiteX14" fmla="*/ 519571 w 5011184"/>
              <a:gd name="connsiteY14" fmla="*/ 984739 h 2917591"/>
              <a:gd name="connsiteX15" fmla="*/ 579861 w 5011184"/>
              <a:gd name="connsiteY15" fmla="*/ 964642 h 2917591"/>
              <a:gd name="connsiteX16" fmla="*/ 650200 w 5011184"/>
              <a:gd name="connsiteY16" fmla="*/ 934497 h 2917591"/>
              <a:gd name="connsiteX17" fmla="*/ 700441 w 5011184"/>
              <a:gd name="connsiteY17" fmla="*/ 924449 h 2917591"/>
              <a:gd name="connsiteX18" fmla="*/ 740635 w 5011184"/>
              <a:gd name="connsiteY18" fmla="*/ 914400 h 2917591"/>
              <a:gd name="connsiteX19" fmla="*/ 1122472 w 5011184"/>
              <a:gd name="connsiteY19" fmla="*/ 934497 h 2917591"/>
              <a:gd name="connsiteX20" fmla="*/ 1152617 w 5011184"/>
              <a:gd name="connsiteY20" fmla="*/ 944545 h 2917591"/>
              <a:gd name="connsiteX21" fmla="*/ 1192811 w 5011184"/>
              <a:gd name="connsiteY21" fmla="*/ 984739 h 2917591"/>
              <a:gd name="connsiteX22" fmla="*/ 1233004 w 5011184"/>
              <a:gd name="connsiteY22" fmla="*/ 1045029 h 2917591"/>
              <a:gd name="connsiteX23" fmla="*/ 1243052 w 5011184"/>
              <a:gd name="connsiteY23" fmla="*/ 1075174 h 2917591"/>
              <a:gd name="connsiteX24" fmla="*/ 1283246 w 5011184"/>
              <a:gd name="connsiteY24" fmla="*/ 1155561 h 2917591"/>
              <a:gd name="connsiteX25" fmla="*/ 1303343 w 5011184"/>
              <a:gd name="connsiteY25" fmla="*/ 1225899 h 2917591"/>
              <a:gd name="connsiteX26" fmla="*/ 1313391 w 5011184"/>
              <a:gd name="connsiteY26" fmla="*/ 1256044 h 2917591"/>
              <a:gd name="connsiteX27" fmla="*/ 1333488 w 5011184"/>
              <a:gd name="connsiteY27" fmla="*/ 1326383 h 2917591"/>
              <a:gd name="connsiteX28" fmla="*/ 1343536 w 5011184"/>
              <a:gd name="connsiteY28" fmla="*/ 1889091 h 2917591"/>
              <a:gd name="connsiteX29" fmla="*/ 1363633 w 5011184"/>
              <a:gd name="connsiteY29" fmla="*/ 1949381 h 2917591"/>
              <a:gd name="connsiteX30" fmla="*/ 1383729 w 5011184"/>
              <a:gd name="connsiteY30" fmla="*/ 1979526 h 2917591"/>
              <a:gd name="connsiteX31" fmla="*/ 1403826 w 5011184"/>
              <a:gd name="connsiteY31" fmla="*/ 2059913 h 2917591"/>
              <a:gd name="connsiteX32" fmla="*/ 1464116 w 5011184"/>
              <a:gd name="connsiteY32" fmla="*/ 2120203 h 2917591"/>
              <a:gd name="connsiteX33" fmla="*/ 1494261 w 5011184"/>
              <a:gd name="connsiteY33" fmla="*/ 2150348 h 2917591"/>
              <a:gd name="connsiteX34" fmla="*/ 1564600 w 5011184"/>
              <a:gd name="connsiteY34" fmla="*/ 2200589 h 2917591"/>
              <a:gd name="connsiteX35" fmla="*/ 1624890 w 5011184"/>
              <a:gd name="connsiteY35" fmla="*/ 2240783 h 2917591"/>
              <a:gd name="connsiteX36" fmla="*/ 1685180 w 5011184"/>
              <a:gd name="connsiteY36" fmla="*/ 2280976 h 2917591"/>
              <a:gd name="connsiteX37" fmla="*/ 1765567 w 5011184"/>
              <a:gd name="connsiteY37" fmla="*/ 2321170 h 2917591"/>
              <a:gd name="connsiteX38" fmla="*/ 1805760 w 5011184"/>
              <a:gd name="connsiteY38" fmla="*/ 2341266 h 2917591"/>
              <a:gd name="connsiteX39" fmla="*/ 1835905 w 5011184"/>
              <a:gd name="connsiteY39" fmla="*/ 2351315 h 2917591"/>
              <a:gd name="connsiteX40" fmla="*/ 1886147 w 5011184"/>
              <a:gd name="connsiteY40" fmla="*/ 2371411 h 2917591"/>
              <a:gd name="connsiteX41" fmla="*/ 1926340 w 5011184"/>
              <a:gd name="connsiteY41" fmla="*/ 2391508 h 2917591"/>
              <a:gd name="connsiteX42" fmla="*/ 1966534 w 5011184"/>
              <a:gd name="connsiteY42" fmla="*/ 2401556 h 2917591"/>
              <a:gd name="connsiteX43" fmla="*/ 1996679 w 5011184"/>
              <a:gd name="connsiteY43" fmla="*/ 2411605 h 2917591"/>
              <a:gd name="connsiteX44" fmla="*/ 2267984 w 5011184"/>
              <a:gd name="connsiteY44" fmla="*/ 2401556 h 2917591"/>
              <a:gd name="connsiteX45" fmla="*/ 2318226 w 5011184"/>
              <a:gd name="connsiteY45" fmla="*/ 2391508 h 2917591"/>
              <a:gd name="connsiteX46" fmla="*/ 2398613 w 5011184"/>
              <a:gd name="connsiteY46" fmla="*/ 2381460 h 2917591"/>
              <a:gd name="connsiteX47" fmla="*/ 2458903 w 5011184"/>
              <a:gd name="connsiteY47" fmla="*/ 2361363 h 2917591"/>
              <a:gd name="connsiteX48" fmla="*/ 2519193 w 5011184"/>
              <a:gd name="connsiteY48" fmla="*/ 2291025 h 2917591"/>
              <a:gd name="connsiteX49" fmla="*/ 2539290 w 5011184"/>
              <a:gd name="connsiteY49" fmla="*/ 2250831 h 2917591"/>
              <a:gd name="connsiteX50" fmla="*/ 2569435 w 5011184"/>
              <a:gd name="connsiteY50" fmla="*/ 2200589 h 2917591"/>
              <a:gd name="connsiteX51" fmla="*/ 2589532 w 5011184"/>
              <a:gd name="connsiteY51" fmla="*/ 2150348 h 2917591"/>
              <a:gd name="connsiteX52" fmla="*/ 2609628 w 5011184"/>
              <a:gd name="connsiteY52" fmla="*/ 2110154 h 2917591"/>
              <a:gd name="connsiteX53" fmla="*/ 2609628 w 5011184"/>
              <a:gd name="connsiteY53" fmla="*/ 1768510 h 2917591"/>
              <a:gd name="connsiteX54" fmla="*/ 2599580 w 5011184"/>
              <a:gd name="connsiteY54" fmla="*/ 1738365 h 2917591"/>
              <a:gd name="connsiteX55" fmla="*/ 2579483 w 5011184"/>
              <a:gd name="connsiteY55" fmla="*/ 1647930 h 2917591"/>
              <a:gd name="connsiteX56" fmla="*/ 2569435 w 5011184"/>
              <a:gd name="connsiteY56" fmla="*/ 1617785 h 2917591"/>
              <a:gd name="connsiteX57" fmla="*/ 2549338 w 5011184"/>
              <a:gd name="connsiteY57" fmla="*/ 1517302 h 2917591"/>
              <a:gd name="connsiteX58" fmla="*/ 2529241 w 5011184"/>
              <a:gd name="connsiteY58" fmla="*/ 1436915 h 2917591"/>
              <a:gd name="connsiteX59" fmla="*/ 2519193 w 5011184"/>
              <a:gd name="connsiteY59" fmla="*/ 1386673 h 2917591"/>
              <a:gd name="connsiteX60" fmla="*/ 2509145 w 5011184"/>
              <a:gd name="connsiteY60" fmla="*/ 1356528 h 2917591"/>
              <a:gd name="connsiteX61" fmla="*/ 2479000 w 5011184"/>
              <a:gd name="connsiteY61" fmla="*/ 1235948 h 2917591"/>
              <a:gd name="connsiteX62" fmla="*/ 2458903 w 5011184"/>
              <a:gd name="connsiteY62" fmla="*/ 1185706 h 2917591"/>
              <a:gd name="connsiteX63" fmla="*/ 2448855 w 5011184"/>
              <a:gd name="connsiteY63" fmla="*/ 1155561 h 2917591"/>
              <a:gd name="connsiteX64" fmla="*/ 2418710 w 5011184"/>
              <a:gd name="connsiteY64" fmla="*/ 1115367 h 2917591"/>
              <a:gd name="connsiteX65" fmla="*/ 2348371 w 5011184"/>
              <a:gd name="connsiteY65" fmla="*/ 1045029 h 2917591"/>
              <a:gd name="connsiteX66" fmla="*/ 2278033 w 5011184"/>
              <a:gd name="connsiteY66" fmla="*/ 1004836 h 2917591"/>
              <a:gd name="connsiteX67" fmla="*/ 2247888 w 5011184"/>
              <a:gd name="connsiteY67" fmla="*/ 994787 h 2917591"/>
              <a:gd name="connsiteX68" fmla="*/ 2197646 w 5011184"/>
              <a:gd name="connsiteY68" fmla="*/ 974691 h 2917591"/>
              <a:gd name="connsiteX69" fmla="*/ 2127307 w 5011184"/>
              <a:gd name="connsiteY69" fmla="*/ 964642 h 2917591"/>
              <a:gd name="connsiteX70" fmla="*/ 2087114 w 5011184"/>
              <a:gd name="connsiteY70" fmla="*/ 954594 h 2917591"/>
              <a:gd name="connsiteX71" fmla="*/ 2026824 w 5011184"/>
              <a:gd name="connsiteY71" fmla="*/ 944545 h 2917591"/>
              <a:gd name="connsiteX72" fmla="*/ 1936389 w 5011184"/>
              <a:gd name="connsiteY72" fmla="*/ 974691 h 2917591"/>
              <a:gd name="connsiteX73" fmla="*/ 1876099 w 5011184"/>
              <a:gd name="connsiteY73" fmla="*/ 1075174 h 2917591"/>
              <a:gd name="connsiteX74" fmla="*/ 1825857 w 5011184"/>
              <a:gd name="connsiteY74" fmla="*/ 1135464 h 2917591"/>
              <a:gd name="connsiteX75" fmla="*/ 1815808 w 5011184"/>
              <a:gd name="connsiteY75" fmla="*/ 1165609 h 2917591"/>
              <a:gd name="connsiteX76" fmla="*/ 1825857 w 5011184"/>
              <a:gd name="connsiteY76" fmla="*/ 1256044 h 2917591"/>
              <a:gd name="connsiteX77" fmla="*/ 1876099 w 5011184"/>
              <a:gd name="connsiteY77" fmla="*/ 1366576 h 2917591"/>
              <a:gd name="connsiteX78" fmla="*/ 1916292 w 5011184"/>
              <a:gd name="connsiteY78" fmla="*/ 1446963 h 2917591"/>
              <a:gd name="connsiteX79" fmla="*/ 2006727 w 5011184"/>
              <a:gd name="connsiteY79" fmla="*/ 1517302 h 2917591"/>
              <a:gd name="connsiteX80" fmla="*/ 2046921 w 5011184"/>
              <a:gd name="connsiteY80" fmla="*/ 1527350 h 2917591"/>
              <a:gd name="connsiteX81" fmla="*/ 2267984 w 5011184"/>
              <a:gd name="connsiteY81" fmla="*/ 1557495 h 2917591"/>
              <a:gd name="connsiteX82" fmla="*/ 2519193 w 5011184"/>
              <a:gd name="connsiteY82" fmla="*/ 1577592 h 2917591"/>
              <a:gd name="connsiteX83" fmla="*/ 2609628 w 5011184"/>
              <a:gd name="connsiteY83" fmla="*/ 1597688 h 2917591"/>
              <a:gd name="connsiteX84" fmla="*/ 2649822 w 5011184"/>
              <a:gd name="connsiteY84" fmla="*/ 1607737 h 2917591"/>
              <a:gd name="connsiteX85" fmla="*/ 2890982 w 5011184"/>
              <a:gd name="connsiteY85" fmla="*/ 1597688 h 2917591"/>
              <a:gd name="connsiteX86" fmla="*/ 2981417 w 5011184"/>
              <a:gd name="connsiteY86" fmla="*/ 1567543 h 2917591"/>
              <a:gd name="connsiteX87" fmla="*/ 3051756 w 5011184"/>
              <a:gd name="connsiteY87" fmla="*/ 1537398 h 2917591"/>
              <a:gd name="connsiteX88" fmla="*/ 3142191 w 5011184"/>
              <a:gd name="connsiteY88" fmla="*/ 1497205 h 2917591"/>
              <a:gd name="connsiteX89" fmla="*/ 3172336 w 5011184"/>
              <a:gd name="connsiteY89" fmla="*/ 1487156 h 2917591"/>
              <a:gd name="connsiteX90" fmla="*/ 3242674 w 5011184"/>
              <a:gd name="connsiteY90" fmla="*/ 1446963 h 2917591"/>
              <a:gd name="connsiteX91" fmla="*/ 3272819 w 5011184"/>
              <a:gd name="connsiteY91" fmla="*/ 1436915 h 2917591"/>
              <a:gd name="connsiteX92" fmla="*/ 3343158 w 5011184"/>
              <a:gd name="connsiteY92" fmla="*/ 1386673 h 2917591"/>
              <a:gd name="connsiteX93" fmla="*/ 3413496 w 5011184"/>
              <a:gd name="connsiteY93" fmla="*/ 1326383 h 2917591"/>
              <a:gd name="connsiteX94" fmla="*/ 3503932 w 5011184"/>
              <a:gd name="connsiteY94" fmla="*/ 1256044 h 2917591"/>
              <a:gd name="connsiteX95" fmla="*/ 3544125 w 5011184"/>
              <a:gd name="connsiteY95" fmla="*/ 1145513 h 2917591"/>
              <a:gd name="connsiteX96" fmla="*/ 3574270 w 5011184"/>
              <a:gd name="connsiteY96" fmla="*/ 964642 h 2917591"/>
              <a:gd name="connsiteX97" fmla="*/ 3584318 w 5011184"/>
              <a:gd name="connsiteY97" fmla="*/ 934497 h 2917591"/>
              <a:gd name="connsiteX98" fmla="*/ 3574270 w 5011184"/>
              <a:gd name="connsiteY98" fmla="*/ 763675 h 2917591"/>
              <a:gd name="connsiteX99" fmla="*/ 3564222 w 5011184"/>
              <a:gd name="connsiteY99" fmla="*/ 733530 h 2917591"/>
              <a:gd name="connsiteX100" fmla="*/ 3554173 w 5011184"/>
              <a:gd name="connsiteY100" fmla="*/ 693337 h 2917591"/>
              <a:gd name="connsiteX101" fmla="*/ 3534077 w 5011184"/>
              <a:gd name="connsiteY101" fmla="*/ 663192 h 2917591"/>
              <a:gd name="connsiteX102" fmla="*/ 3513980 w 5011184"/>
              <a:gd name="connsiteY102" fmla="*/ 612950 h 2917591"/>
              <a:gd name="connsiteX103" fmla="*/ 3453690 w 5011184"/>
              <a:gd name="connsiteY103" fmla="*/ 522515 h 2917591"/>
              <a:gd name="connsiteX104" fmla="*/ 3413496 w 5011184"/>
              <a:gd name="connsiteY104" fmla="*/ 482321 h 2917591"/>
              <a:gd name="connsiteX105" fmla="*/ 3383351 w 5011184"/>
              <a:gd name="connsiteY105" fmla="*/ 472273 h 2917591"/>
              <a:gd name="connsiteX106" fmla="*/ 3292916 w 5011184"/>
              <a:gd name="connsiteY106" fmla="*/ 422031 h 2917591"/>
              <a:gd name="connsiteX107" fmla="*/ 3262771 w 5011184"/>
              <a:gd name="connsiteY107" fmla="*/ 401935 h 2917591"/>
              <a:gd name="connsiteX108" fmla="*/ 3222578 w 5011184"/>
              <a:gd name="connsiteY108" fmla="*/ 391886 h 2917591"/>
              <a:gd name="connsiteX109" fmla="*/ 3162288 w 5011184"/>
              <a:gd name="connsiteY109" fmla="*/ 361741 h 2917591"/>
              <a:gd name="connsiteX110" fmla="*/ 3071852 w 5011184"/>
              <a:gd name="connsiteY110" fmla="*/ 321548 h 2917591"/>
              <a:gd name="connsiteX111" fmla="*/ 2951272 w 5011184"/>
              <a:gd name="connsiteY111" fmla="*/ 341644 h 2917591"/>
              <a:gd name="connsiteX112" fmla="*/ 2911079 w 5011184"/>
              <a:gd name="connsiteY112" fmla="*/ 371789 h 2917591"/>
              <a:gd name="connsiteX113" fmla="*/ 2870885 w 5011184"/>
              <a:gd name="connsiteY113" fmla="*/ 411983 h 2917591"/>
              <a:gd name="connsiteX114" fmla="*/ 2830692 w 5011184"/>
              <a:gd name="connsiteY114" fmla="*/ 492370 h 2917591"/>
              <a:gd name="connsiteX115" fmla="*/ 2810595 w 5011184"/>
              <a:gd name="connsiteY115" fmla="*/ 532563 h 2917591"/>
              <a:gd name="connsiteX116" fmla="*/ 2830692 w 5011184"/>
              <a:gd name="connsiteY116" fmla="*/ 683288 h 2917591"/>
              <a:gd name="connsiteX117" fmla="*/ 2850789 w 5011184"/>
              <a:gd name="connsiteY117" fmla="*/ 713433 h 2917591"/>
              <a:gd name="connsiteX118" fmla="*/ 2870885 w 5011184"/>
              <a:gd name="connsiteY118" fmla="*/ 753627 h 2917591"/>
              <a:gd name="connsiteX119" fmla="*/ 2880934 w 5011184"/>
              <a:gd name="connsiteY119" fmla="*/ 793820 h 2917591"/>
              <a:gd name="connsiteX120" fmla="*/ 2951272 w 5011184"/>
              <a:gd name="connsiteY120" fmla="*/ 864159 h 2917591"/>
              <a:gd name="connsiteX121" fmla="*/ 2981417 w 5011184"/>
              <a:gd name="connsiteY121" fmla="*/ 914400 h 2917591"/>
              <a:gd name="connsiteX122" fmla="*/ 3011562 w 5011184"/>
              <a:gd name="connsiteY122" fmla="*/ 934497 h 2917591"/>
              <a:gd name="connsiteX123" fmla="*/ 3101997 w 5011184"/>
              <a:gd name="connsiteY123" fmla="*/ 964642 h 2917591"/>
              <a:gd name="connsiteX124" fmla="*/ 3222578 w 5011184"/>
              <a:gd name="connsiteY124" fmla="*/ 1004836 h 2917591"/>
              <a:gd name="connsiteX125" fmla="*/ 3272819 w 5011184"/>
              <a:gd name="connsiteY125" fmla="*/ 1024932 h 2917591"/>
              <a:gd name="connsiteX126" fmla="*/ 3313013 w 5011184"/>
              <a:gd name="connsiteY126" fmla="*/ 1045029 h 2917591"/>
              <a:gd name="connsiteX127" fmla="*/ 3383351 w 5011184"/>
              <a:gd name="connsiteY127" fmla="*/ 1065126 h 2917591"/>
              <a:gd name="connsiteX128" fmla="*/ 3413496 w 5011184"/>
              <a:gd name="connsiteY128" fmla="*/ 1085222 h 2917591"/>
              <a:gd name="connsiteX129" fmla="*/ 3674754 w 5011184"/>
              <a:gd name="connsiteY129" fmla="*/ 1065126 h 2917591"/>
              <a:gd name="connsiteX130" fmla="*/ 3745092 w 5011184"/>
              <a:gd name="connsiteY130" fmla="*/ 1034981 h 2917591"/>
              <a:gd name="connsiteX131" fmla="*/ 3775237 w 5011184"/>
              <a:gd name="connsiteY131" fmla="*/ 984739 h 2917591"/>
              <a:gd name="connsiteX132" fmla="*/ 3805382 w 5011184"/>
              <a:gd name="connsiteY132" fmla="*/ 974691 h 2917591"/>
              <a:gd name="connsiteX133" fmla="*/ 3825479 w 5011184"/>
              <a:gd name="connsiteY133" fmla="*/ 944545 h 2917591"/>
              <a:gd name="connsiteX134" fmla="*/ 3855624 w 5011184"/>
              <a:gd name="connsiteY134" fmla="*/ 854110 h 2917591"/>
              <a:gd name="connsiteX135" fmla="*/ 3865672 w 5011184"/>
              <a:gd name="connsiteY135" fmla="*/ 823965 h 2917591"/>
              <a:gd name="connsiteX136" fmla="*/ 3885769 w 5011184"/>
              <a:gd name="connsiteY136" fmla="*/ 793820 h 2917591"/>
              <a:gd name="connsiteX137" fmla="*/ 3905866 w 5011184"/>
              <a:gd name="connsiteY137" fmla="*/ 723482 h 2917591"/>
              <a:gd name="connsiteX138" fmla="*/ 3915914 w 5011184"/>
              <a:gd name="connsiteY138" fmla="*/ 663192 h 2917591"/>
              <a:gd name="connsiteX139" fmla="*/ 3925962 w 5011184"/>
              <a:gd name="connsiteY139" fmla="*/ 622998 h 2917591"/>
              <a:gd name="connsiteX140" fmla="*/ 3936011 w 5011184"/>
              <a:gd name="connsiteY140" fmla="*/ 391886 h 2917591"/>
              <a:gd name="connsiteX141" fmla="*/ 3946059 w 5011184"/>
              <a:gd name="connsiteY141" fmla="*/ 361741 h 2917591"/>
              <a:gd name="connsiteX142" fmla="*/ 4026446 w 5011184"/>
              <a:gd name="connsiteY142" fmla="*/ 271306 h 2917591"/>
              <a:gd name="connsiteX143" fmla="*/ 4086736 w 5011184"/>
              <a:gd name="connsiteY143" fmla="*/ 231113 h 2917591"/>
              <a:gd name="connsiteX144" fmla="*/ 4147026 w 5011184"/>
              <a:gd name="connsiteY144" fmla="*/ 180871 h 2917591"/>
              <a:gd name="connsiteX145" fmla="*/ 4197268 w 5011184"/>
              <a:gd name="connsiteY145" fmla="*/ 170822 h 2917591"/>
              <a:gd name="connsiteX146" fmla="*/ 4257558 w 5011184"/>
              <a:gd name="connsiteY146" fmla="*/ 80387 h 2917591"/>
              <a:gd name="connsiteX147" fmla="*/ 4287703 w 5011184"/>
              <a:gd name="connsiteY147" fmla="*/ 60291 h 2917591"/>
              <a:gd name="connsiteX148" fmla="*/ 4327896 w 5011184"/>
              <a:gd name="connsiteY148" fmla="*/ 30145 h 2917591"/>
              <a:gd name="connsiteX149" fmla="*/ 4599202 w 5011184"/>
              <a:gd name="connsiteY149" fmla="*/ 20097 h 2917591"/>
              <a:gd name="connsiteX150" fmla="*/ 4729830 w 5011184"/>
              <a:gd name="connsiteY150" fmla="*/ 0 h 2917591"/>
              <a:gd name="connsiteX151" fmla="*/ 4840362 w 5011184"/>
              <a:gd name="connsiteY151" fmla="*/ 10049 h 2917591"/>
              <a:gd name="connsiteX152" fmla="*/ 4880556 w 5011184"/>
              <a:gd name="connsiteY152" fmla="*/ 40194 h 2917591"/>
              <a:gd name="connsiteX153" fmla="*/ 4910701 w 5011184"/>
              <a:gd name="connsiteY153" fmla="*/ 70339 h 2917591"/>
              <a:gd name="connsiteX154" fmla="*/ 4970991 w 5011184"/>
              <a:gd name="connsiteY154" fmla="*/ 110532 h 2917591"/>
              <a:gd name="connsiteX155" fmla="*/ 4991088 w 5011184"/>
              <a:gd name="connsiteY155" fmla="*/ 140677 h 2917591"/>
              <a:gd name="connsiteX156" fmla="*/ 5001136 w 5011184"/>
              <a:gd name="connsiteY156" fmla="*/ 211016 h 2917591"/>
              <a:gd name="connsiteX157" fmla="*/ 5011184 w 5011184"/>
              <a:gd name="connsiteY157" fmla="*/ 241161 h 2917591"/>
              <a:gd name="connsiteX158" fmla="*/ 5001136 w 5011184"/>
              <a:gd name="connsiteY158" fmla="*/ 502418 h 2917591"/>
              <a:gd name="connsiteX159" fmla="*/ 4991088 w 5011184"/>
              <a:gd name="connsiteY159" fmla="*/ 532563 h 2917591"/>
              <a:gd name="connsiteX160" fmla="*/ 4970991 w 5011184"/>
              <a:gd name="connsiteY160" fmla="*/ 653143 h 2917591"/>
              <a:gd name="connsiteX161" fmla="*/ 4940846 w 5011184"/>
              <a:gd name="connsiteY161" fmla="*/ 723482 h 2917591"/>
              <a:gd name="connsiteX162" fmla="*/ 4920749 w 5011184"/>
              <a:gd name="connsiteY162" fmla="*/ 763675 h 2917591"/>
              <a:gd name="connsiteX163" fmla="*/ 4900652 w 5011184"/>
              <a:gd name="connsiteY163" fmla="*/ 823965 h 2917591"/>
              <a:gd name="connsiteX164" fmla="*/ 4870507 w 5011184"/>
              <a:gd name="connsiteY164" fmla="*/ 864159 h 2917591"/>
              <a:gd name="connsiteX165" fmla="*/ 4780072 w 5011184"/>
              <a:gd name="connsiteY165" fmla="*/ 994787 h 2917591"/>
              <a:gd name="connsiteX166" fmla="*/ 4699685 w 5011184"/>
              <a:gd name="connsiteY166" fmla="*/ 1075174 h 2917591"/>
              <a:gd name="connsiteX167" fmla="*/ 4669540 w 5011184"/>
              <a:gd name="connsiteY167" fmla="*/ 1115367 h 2917591"/>
              <a:gd name="connsiteX168" fmla="*/ 4649444 w 5011184"/>
              <a:gd name="connsiteY168" fmla="*/ 1145513 h 2917591"/>
              <a:gd name="connsiteX169" fmla="*/ 4599202 w 5011184"/>
              <a:gd name="connsiteY169" fmla="*/ 1185706 h 2917591"/>
              <a:gd name="connsiteX170" fmla="*/ 4488670 w 5011184"/>
              <a:gd name="connsiteY170" fmla="*/ 1296238 h 2917591"/>
              <a:gd name="connsiteX171" fmla="*/ 4448477 w 5011184"/>
              <a:gd name="connsiteY171" fmla="*/ 1326383 h 2917591"/>
              <a:gd name="connsiteX172" fmla="*/ 4428380 w 5011184"/>
              <a:gd name="connsiteY172" fmla="*/ 1356528 h 2917591"/>
              <a:gd name="connsiteX173" fmla="*/ 4398235 w 5011184"/>
              <a:gd name="connsiteY173" fmla="*/ 1386673 h 2917591"/>
              <a:gd name="connsiteX174" fmla="*/ 4347993 w 5011184"/>
              <a:gd name="connsiteY174" fmla="*/ 1446963 h 2917591"/>
              <a:gd name="connsiteX175" fmla="*/ 4317848 w 5011184"/>
              <a:gd name="connsiteY175" fmla="*/ 1477108 h 2917591"/>
              <a:gd name="connsiteX176" fmla="*/ 4277655 w 5011184"/>
              <a:gd name="connsiteY176" fmla="*/ 1497205 h 2917591"/>
              <a:gd name="connsiteX177" fmla="*/ 4247510 w 5011184"/>
              <a:gd name="connsiteY177" fmla="*/ 1527350 h 2917591"/>
              <a:gd name="connsiteX178" fmla="*/ 4177171 w 5011184"/>
              <a:gd name="connsiteY178" fmla="*/ 1577592 h 2917591"/>
              <a:gd name="connsiteX179" fmla="*/ 4126929 w 5011184"/>
              <a:gd name="connsiteY179" fmla="*/ 1718269 h 2917591"/>
              <a:gd name="connsiteX180" fmla="*/ 4076688 w 5011184"/>
              <a:gd name="connsiteY180" fmla="*/ 1748414 h 2917591"/>
              <a:gd name="connsiteX181" fmla="*/ 4046543 w 5011184"/>
              <a:gd name="connsiteY181" fmla="*/ 1929284 h 2917591"/>
              <a:gd name="connsiteX182" fmla="*/ 4016397 w 5011184"/>
              <a:gd name="connsiteY182" fmla="*/ 1989574 h 2917591"/>
              <a:gd name="connsiteX183" fmla="*/ 3986252 w 5011184"/>
              <a:gd name="connsiteY183" fmla="*/ 1999622 h 2917591"/>
              <a:gd name="connsiteX184" fmla="*/ 3875721 w 5011184"/>
              <a:gd name="connsiteY184" fmla="*/ 2090058 h 2917591"/>
              <a:gd name="connsiteX185" fmla="*/ 3845575 w 5011184"/>
              <a:gd name="connsiteY185" fmla="*/ 2110154 h 2917591"/>
              <a:gd name="connsiteX186" fmla="*/ 3825479 w 5011184"/>
              <a:gd name="connsiteY186" fmla="*/ 2150348 h 2917591"/>
              <a:gd name="connsiteX187" fmla="*/ 3755140 w 5011184"/>
              <a:gd name="connsiteY187" fmla="*/ 2210638 h 2917591"/>
              <a:gd name="connsiteX188" fmla="*/ 3694850 w 5011184"/>
              <a:gd name="connsiteY188" fmla="*/ 2260880 h 2917591"/>
              <a:gd name="connsiteX189" fmla="*/ 3634560 w 5011184"/>
              <a:gd name="connsiteY189" fmla="*/ 2301073 h 2917591"/>
              <a:gd name="connsiteX190" fmla="*/ 3574270 w 5011184"/>
              <a:gd name="connsiteY190" fmla="*/ 2341266 h 2917591"/>
              <a:gd name="connsiteX191" fmla="*/ 3534077 w 5011184"/>
              <a:gd name="connsiteY191" fmla="*/ 2401556 h 2917591"/>
              <a:gd name="connsiteX192" fmla="*/ 3503932 w 5011184"/>
              <a:gd name="connsiteY192" fmla="*/ 2451798 h 2917591"/>
              <a:gd name="connsiteX193" fmla="*/ 3473786 w 5011184"/>
              <a:gd name="connsiteY193" fmla="*/ 2481943 h 2917591"/>
              <a:gd name="connsiteX194" fmla="*/ 3443641 w 5011184"/>
              <a:gd name="connsiteY194" fmla="*/ 2542233 h 2917591"/>
              <a:gd name="connsiteX195" fmla="*/ 3453690 w 5011184"/>
              <a:gd name="connsiteY195" fmla="*/ 2703007 h 2917591"/>
              <a:gd name="connsiteX196" fmla="*/ 3483835 w 5011184"/>
              <a:gd name="connsiteY196" fmla="*/ 2763297 h 2917591"/>
              <a:gd name="connsiteX197" fmla="*/ 3513980 w 5011184"/>
              <a:gd name="connsiteY197" fmla="*/ 2783394 h 2917591"/>
              <a:gd name="connsiteX198" fmla="*/ 3554173 w 5011184"/>
              <a:gd name="connsiteY198" fmla="*/ 2813539 h 2917591"/>
              <a:gd name="connsiteX199" fmla="*/ 3604415 w 5011184"/>
              <a:gd name="connsiteY199" fmla="*/ 2823587 h 2917591"/>
              <a:gd name="connsiteX200" fmla="*/ 3634560 w 5011184"/>
              <a:gd name="connsiteY200" fmla="*/ 2833636 h 2917591"/>
              <a:gd name="connsiteX201" fmla="*/ 3684802 w 5011184"/>
              <a:gd name="connsiteY201" fmla="*/ 2843684 h 2917591"/>
              <a:gd name="connsiteX202" fmla="*/ 4096784 w 5011184"/>
              <a:gd name="connsiteY202" fmla="*/ 2853732 h 2917591"/>
              <a:gd name="connsiteX203" fmla="*/ 4177171 w 5011184"/>
              <a:gd name="connsiteY203" fmla="*/ 2833636 h 2917591"/>
              <a:gd name="connsiteX204" fmla="*/ 4247510 w 5011184"/>
              <a:gd name="connsiteY204" fmla="*/ 2813539 h 2917591"/>
              <a:gd name="connsiteX205" fmla="*/ 4337945 w 5011184"/>
              <a:gd name="connsiteY205" fmla="*/ 2773345 h 2917591"/>
              <a:gd name="connsiteX206" fmla="*/ 4368090 w 5011184"/>
              <a:gd name="connsiteY206" fmla="*/ 2763297 h 2917591"/>
              <a:gd name="connsiteX207" fmla="*/ 4398235 w 5011184"/>
              <a:gd name="connsiteY207" fmla="*/ 2743200 h 2917591"/>
              <a:gd name="connsiteX208" fmla="*/ 4438428 w 5011184"/>
              <a:gd name="connsiteY208" fmla="*/ 2723104 h 2917591"/>
              <a:gd name="connsiteX209" fmla="*/ 4498718 w 5011184"/>
              <a:gd name="connsiteY209" fmla="*/ 2672862 h 2917591"/>
              <a:gd name="connsiteX210" fmla="*/ 4639395 w 5011184"/>
              <a:gd name="connsiteY210" fmla="*/ 2632669 h 2917591"/>
              <a:gd name="connsiteX211" fmla="*/ 4709734 w 5011184"/>
              <a:gd name="connsiteY211" fmla="*/ 2612572 h 2917591"/>
              <a:gd name="connsiteX212" fmla="*/ 4749927 w 5011184"/>
              <a:gd name="connsiteY212" fmla="*/ 2602524 h 2917591"/>
              <a:gd name="connsiteX213" fmla="*/ 4810217 w 5011184"/>
              <a:gd name="connsiteY213" fmla="*/ 2572378 h 2917591"/>
              <a:gd name="connsiteX214" fmla="*/ 4880556 w 5011184"/>
              <a:gd name="connsiteY214" fmla="*/ 2542233 h 2917591"/>
              <a:gd name="connsiteX215" fmla="*/ 4930797 w 5011184"/>
              <a:gd name="connsiteY215" fmla="*/ 2491992 h 2917591"/>
              <a:gd name="connsiteX216" fmla="*/ 4950894 w 5011184"/>
              <a:gd name="connsiteY216" fmla="*/ 2461847 h 2917591"/>
              <a:gd name="connsiteX217" fmla="*/ 4981039 w 5011184"/>
              <a:gd name="connsiteY217" fmla="*/ 2441750 h 291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5011184" h="2917591">
                <a:moveTo>
                  <a:pt x="7105" y="1657978"/>
                </a:moveTo>
                <a:cubicBezTo>
                  <a:pt x="30672" y="1587282"/>
                  <a:pt x="0" y="1674557"/>
                  <a:pt x="37250" y="1587640"/>
                </a:cubicBezTo>
                <a:cubicBezTo>
                  <a:pt x="41422" y="1577904"/>
                  <a:pt x="43127" y="1567231"/>
                  <a:pt x="47299" y="1557495"/>
                </a:cubicBezTo>
                <a:cubicBezTo>
                  <a:pt x="53200" y="1543727"/>
                  <a:pt x="60696" y="1530700"/>
                  <a:pt x="67395" y="1517302"/>
                </a:cubicBezTo>
                <a:cubicBezTo>
                  <a:pt x="96230" y="1373135"/>
                  <a:pt x="48102" y="1580605"/>
                  <a:pt x="117637" y="1406770"/>
                </a:cubicBezTo>
                <a:cubicBezTo>
                  <a:pt x="124336" y="1390023"/>
                  <a:pt x="127729" y="1371536"/>
                  <a:pt x="137734" y="1356528"/>
                </a:cubicBezTo>
                <a:cubicBezTo>
                  <a:pt x="148244" y="1340763"/>
                  <a:pt x="165450" y="1330594"/>
                  <a:pt x="177927" y="1316335"/>
                </a:cubicBezTo>
                <a:cubicBezTo>
                  <a:pt x="188955" y="1303731"/>
                  <a:pt x="199196" y="1290343"/>
                  <a:pt x="208072" y="1276141"/>
                </a:cubicBezTo>
                <a:cubicBezTo>
                  <a:pt x="216011" y="1263439"/>
                  <a:pt x="220737" y="1248953"/>
                  <a:pt x="228169" y="1235948"/>
                </a:cubicBezTo>
                <a:cubicBezTo>
                  <a:pt x="234161" y="1225463"/>
                  <a:pt x="241567" y="1215851"/>
                  <a:pt x="248266" y="1205803"/>
                </a:cubicBezTo>
                <a:cubicBezTo>
                  <a:pt x="267827" y="1147118"/>
                  <a:pt x="243009" y="1201011"/>
                  <a:pt x="288459" y="1155561"/>
                </a:cubicBezTo>
                <a:cubicBezTo>
                  <a:pt x="296998" y="1147022"/>
                  <a:pt x="300825" y="1134694"/>
                  <a:pt x="308556" y="1125416"/>
                </a:cubicBezTo>
                <a:cubicBezTo>
                  <a:pt x="348587" y="1077379"/>
                  <a:pt x="325733" y="1111102"/>
                  <a:pt x="368846" y="1075174"/>
                </a:cubicBezTo>
                <a:cubicBezTo>
                  <a:pt x="379763" y="1066077"/>
                  <a:pt x="386806" y="1052340"/>
                  <a:pt x="398991" y="1045029"/>
                </a:cubicBezTo>
                <a:cubicBezTo>
                  <a:pt x="437525" y="1021909"/>
                  <a:pt x="476940" y="998950"/>
                  <a:pt x="519571" y="984739"/>
                </a:cubicBezTo>
                <a:cubicBezTo>
                  <a:pt x="539668" y="978040"/>
                  <a:pt x="560914" y="974116"/>
                  <a:pt x="579861" y="964642"/>
                </a:cubicBezTo>
                <a:cubicBezTo>
                  <a:pt x="608620" y="950262"/>
                  <a:pt x="620628" y="941890"/>
                  <a:pt x="650200" y="934497"/>
                </a:cubicBezTo>
                <a:cubicBezTo>
                  <a:pt x="666769" y="930355"/>
                  <a:pt x="683769" y="928154"/>
                  <a:pt x="700441" y="924449"/>
                </a:cubicBezTo>
                <a:cubicBezTo>
                  <a:pt x="713923" y="921453"/>
                  <a:pt x="727237" y="917750"/>
                  <a:pt x="740635" y="914400"/>
                </a:cubicBezTo>
                <a:cubicBezTo>
                  <a:pt x="922820" y="919759"/>
                  <a:pt x="992752" y="897435"/>
                  <a:pt x="1122472" y="934497"/>
                </a:cubicBezTo>
                <a:cubicBezTo>
                  <a:pt x="1132656" y="937407"/>
                  <a:pt x="1142569" y="941196"/>
                  <a:pt x="1152617" y="944545"/>
                </a:cubicBezTo>
                <a:cubicBezTo>
                  <a:pt x="1166015" y="957943"/>
                  <a:pt x="1180975" y="969943"/>
                  <a:pt x="1192811" y="984739"/>
                </a:cubicBezTo>
                <a:cubicBezTo>
                  <a:pt x="1207899" y="1003599"/>
                  <a:pt x="1233004" y="1045029"/>
                  <a:pt x="1233004" y="1045029"/>
                </a:cubicBezTo>
                <a:cubicBezTo>
                  <a:pt x="1236353" y="1055077"/>
                  <a:pt x="1238669" y="1065532"/>
                  <a:pt x="1243052" y="1075174"/>
                </a:cubicBezTo>
                <a:cubicBezTo>
                  <a:pt x="1255449" y="1102447"/>
                  <a:pt x="1273773" y="1127140"/>
                  <a:pt x="1283246" y="1155561"/>
                </a:cubicBezTo>
                <a:cubicBezTo>
                  <a:pt x="1307338" y="1227838"/>
                  <a:pt x="1278108" y="1137579"/>
                  <a:pt x="1303343" y="1225899"/>
                </a:cubicBezTo>
                <a:cubicBezTo>
                  <a:pt x="1306253" y="1236083"/>
                  <a:pt x="1310481" y="1245860"/>
                  <a:pt x="1313391" y="1256044"/>
                </a:cubicBezTo>
                <a:cubicBezTo>
                  <a:pt x="1338617" y="1344339"/>
                  <a:pt x="1309401" y="1254126"/>
                  <a:pt x="1333488" y="1326383"/>
                </a:cubicBezTo>
                <a:cubicBezTo>
                  <a:pt x="1336837" y="1513952"/>
                  <a:pt x="1334469" y="1701711"/>
                  <a:pt x="1343536" y="1889091"/>
                </a:cubicBezTo>
                <a:cubicBezTo>
                  <a:pt x="1344560" y="1910250"/>
                  <a:pt x="1351883" y="1931755"/>
                  <a:pt x="1363633" y="1949381"/>
                </a:cubicBezTo>
                <a:lnTo>
                  <a:pt x="1383729" y="1979526"/>
                </a:lnTo>
                <a:cubicBezTo>
                  <a:pt x="1390428" y="2006322"/>
                  <a:pt x="1384295" y="2040382"/>
                  <a:pt x="1403826" y="2059913"/>
                </a:cubicBezTo>
                <a:lnTo>
                  <a:pt x="1464116" y="2120203"/>
                </a:lnTo>
                <a:cubicBezTo>
                  <a:pt x="1474164" y="2130251"/>
                  <a:pt x="1482437" y="2142466"/>
                  <a:pt x="1494261" y="2150348"/>
                </a:cubicBezTo>
                <a:cubicBezTo>
                  <a:pt x="1592212" y="2215646"/>
                  <a:pt x="1440038" y="2113395"/>
                  <a:pt x="1564600" y="2200589"/>
                </a:cubicBezTo>
                <a:cubicBezTo>
                  <a:pt x="1584387" y="2214440"/>
                  <a:pt x="1607811" y="2223704"/>
                  <a:pt x="1624890" y="2240783"/>
                </a:cubicBezTo>
                <a:cubicBezTo>
                  <a:pt x="1662525" y="2278418"/>
                  <a:pt x="1641554" y="2266434"/>
                  <a:pt x="1685180" y="2280976"/>
                </a:cubicBezTo>
                <a:cubicBezTo>
                  <a:pt x="1738560" y="2316563"/>
                  <a:pt x="1691824" y="2288396"/>
                  <a:pt x="1765567" y="2321170"/>
                </a:cubicBezTo>
                <a:cubicBezTo>
                  <a:pt x="1779255" y="2327253"/>
                  <a:pt x="1791992" y="2335365"/>
                  <a:pt x="1805760" y="2341266"/>
                </a:cubicBezTo>
                <a:cubicBezTo>
                  <a:pt x="1815496" y="2345438"/>
                  <a:pt x="1825987" y="2347596"/>
                  <a:pt x="1835905" y="2351315"/>
                </a:cubicBezTo>
                <a:cubicBezTo>
                  <a:pt x="1852794" y="2357648"/>
                  <a:pt x="1869664" y="2364085"/>
                  <a:pt x="1886147" y="2371411"/>
                </a:cubicBezTo>
                <a:cubicBezTo>
                  <a:pt x="1899835" y="2377495"/>
                  <a:pt x="1912315" y="2386248"/>
                  <a:pt x="1926340" y="2391508"/>
                </a:cubicBezTo>
                <a:cubicBezTo>
                  <a:pt x="1939271" y="2396357"/>
                  <a:pt x="1953255" y="2397762"/>
                  <a:pt x="1966534" y="2401556"/>
                </a:cubicBezTo>
                <a:cubicBezTo>
                  <a:pt x="1976718" y="2404466"/>
                  <a:pt x="1986631" y="2408255"/>
                  <a:pt x="1996679" y="2411605"/>
                </a:cubicBezTo>
                <a:cubicBezTo>
                  <a:pt x="2087114" y="2408255"/>
                  <a:pt x="2177663" y="2407201"/>
                  <a:pt x="2267984" y="2401556"/>
                </a:cubicBezTo>
                <a:cubicBezTo>
                  <a:pt x="2285030" y="2400491"/>
                  <a:pt x="2301346" y="2394105"/>
                  <a:pt x="2318226" y="2391508"/>
                </a:cubicBezTo>
                <a:cubicBezTo>
                  <a:pt x="2344916" y="2387402"/>
                  <a:pt x="2371817" y="2384809"/>
                  <a:pt x="2398613" y="2381460"/>
                </a:cubicBezTo>
                <a:cubicBezTo>
                  <a:pt x="2418710" y="2374761"/>
                  <a:pt x="2443924" y="2376342"/>
                  <a:pt x="2458903" y="2361363"/>
                </a:cubicBezTo>
                <a:cubicBezTo>
                  <a:pt x="2486306" y="2333960"/>
                  <a:pt x="2497709" y="2325399"/>
                  <a:pt x="2519193" y="2291025"/>
                </a:cubicBezTo>
                <a:cubicBezTo>
                  <a:pt x="2527132" y="2278322"/>
                  <a:pt x="2532015" y="2263925"/>
                  <a:pt x="2539290" y="2250831"/>
                </a:cubicBezTo>
                <a:cubicBezTo>
                  <a:pt x="2548775" y="2233758"/>
                  <a:pt x="2560701" y="2218058"/>
                  <a:pt x="2569435" y="2200589"/>
                </a:cubicBezTo>
                <a:cubicBezTo>
                  <a:pt x="2577502" y="2184456"/>
                  <a:pt x="2582206" y="2166831"/>
                  <a:pt x="2589532" y="2150348"/>
                </a:cubicBezTo>
                <a:cubicBezTo>
                  <a:pt x="2595616" y="2136660"/>
                  <a:pt x="2602929" y="2123552"/>
                  <a:pt x="2609628" y="2110154"/>
                </a:cubicBezTo>
                <a:cubicBezTo>
                  <a:pt x="2637582" y="1970393"/>
                  <a:pt x="2626850" y="2044061"/>
                  <a:pt x="2609628" y="1768510"/>
                </a:cubicBezTo>
                <a:cubicBezTo>
                  <a:pt x="2608967" y="1757939"/>
                  <a:pt x="2602490" y="1748549"/>
                  <a:pt x="2599580" y="1738365"/>
                </a:cubicBezTo>
                <a:cubicBezTo>
                  <a:pt x="2578952" y="1666165"/>
                  <a:pt x="2600202" y="1730806"/>
                  <a:pt x="2579483" y="1647930"/>
                </a:cubicBezTo>
                <a:cubicBezTo>
                  <a:pt x="2576914" y="1637654"/>
                  <a:pt x="2571817" y="1628106"/>
                  <a:pt x="2569435" y="1617785"/>
                </a:cubicBezTo>
                <a:cubicBezTo>
                  <a:pt x="2561754" y="1584502"/>
                  <a:pt x="2557623" y="1550440"/>
                  <a:pt x="2549338" y="1517302"/>
                </a:cubicBezTo>
                <a:cubicBezTo>
                  <a:pt x="2542639" y="1490506"/>
                  <a:pt x="2534658" y="1463999"/>
                  <a:pt x="2529241" y="1436915"/>
                </a:cubicBezTo>
                <a:cubicBezTo>
                  <a:pt x="2525892" y="1420168"/>
                  <a:pt x="2523335" y="1403242"/>
                  <a:pt x="2519193" y="1386673"/>
                </a:cubicBezTo>
                <a:cubicBezTo>
                  <a:pt x="2516624" y="1376397"/>
                  <a:pt x="2511443" y="1366868"/>
                  <a:pt x="2509145" y="1356528"/>
                </a:cubicBezTo>
                <a:cubicBezTo>
                  <a:pt x="2487664" y="1259864"/>
                  <a:pt x="2513804" y="1331660"/>
                  <a:pt x="2479000" y="1235948"/>
                </a:cubicBezTo>
                <a:cubicBezTo>
                  <a:pt x="2472836" y="1218996"/>
                  <a:pt x="2465236" y="1202595"/>
                  <a:pt x="2458903" y="1185706"/>
                </a:cubicBezTo>
                <a:cubicBezTo>
                  <a:pt x="2455184" y="1175789"/>
                  <a:pt x="2454110" y="1164757"/>
                  <a:pt x="2448855" y="1155561"/>
                </a:cubicBezTo>
                <a:cubicBezTo>
                  <a:pt x="2440546" y="1141020"/>
                  <a:pt x="2428314" y="1129087"/>
                  <a:pt x="2418710" y="1115367"/>
                </a:cubicBezTo>
                <a:cubicBezTo>
                  <a:pt x="2369637" y="1045263"/>
                  <a:pt x="2402747" y="1063154"/>
                  <a:pt x="2348371" y="1045029"/>
                </a:cubicBezTo>
                <a:cubicBezTo>
                  <a:pt x="2318094" y="1024844"/>
                  <a:pt x="2313733" y="1020136"/>
                  <a:pt x="2278033" y="1004836"/>
                </a:cubicBezTo>
                <a:cubicBezTo>
                  <a:pt x="2268297" y="1000664"/>
                  <a:pt x="2257806" y="998506"/>
                  <a:pt x="2247888" y="994787"/>
                </a:cubicBezTo>
                <a:cubicBezTo>
                  <a:pt x="2230999" y="988454"/>
                  <a:pt x="2215145" y="979066"/>
                  <a:pt x="2197646" y="974691"/>
                </a:cubicBezTo>
                <a:cubicBezTo>
                  <a:pt x="2174669" y="968947"/>
                  <a:pt x="2150609" y="968879"/>
                  <a:pt x="2127307" y="964642"/>
                </a:cubicBezTo>
                <a:cubicBezTo>
                  <a:pt x="2113720" y="962172"/>
                  <a:pt x="2100656" y="957302"/>
                  <a:pt x="2087114" y="954594"/>
                </a:cubicBezTo>
                <a:cubicBezTo>
                  <a:pt x="2067136" y="950598"/>
                  <a:pt x="2046921" y="947895"/>
                  <a:pt x="2026824" y="944545"/>
                </a:cubicBezTo>
                <a:cubicBezTo>
                  <a:pt x="2006165" y="948677"/>
                  <a:pt x="1953030" y="954722"/>
                  <a:pt x="1936389" y="974691"/>
                </a:cubicBezTo>
                <a:cubicBezTo>
                  <a:pt x="1911383" y="1004698"/>
                  <a:pt x="1903719" y="1047554"/>
                  <a:pt x="1876099" y="1075174"/>
                </a:cubicBezTo>
                <a:cubicBezTo>
                  <a:pt x="1853876" y="1097397"/>
                  <a:pt x="1839847" y="1107485"/>
                  <a:pt x="1825857" y="1135464"/>
                </a:cubicBezTo>
                <a:cubicBezTo>
                  <a:pt x="1821120" y="1144938"/>
                  <a:pt x="1819158" y="1155561"/>
                  <a:pt x="1815808" y="1165609"/>
                </a:cubicBezTo>
                <a:cubicBezTo>
                  <a:pt x="1819158" y="1195754"/>
                  <a:pt x="1820871" y="1226126"/>
                  <a:pt x="1825857" y="1256044"/>
                </a:cubicBezTo>
                <a:cubicBezTo>
                  <a:pt x="1830738" y="1285330"/>
                  <a:pt x="1872578" y="1359533"/>
                  <a:pt x="1876099" y="1366576"/>
                </a:cubicBezTo>
                <a:cubicBezTo>
                  <a:pt x="1876101" y="1366581"/>
                  <a:pt x="1916288" y="1446959"/>
                  <a:pt x="1916292" y="1446963"/>
                </a:cubicBezTo>
                <a:cubicBezTo>
                  <a:pt x="1939944" y="1470615"/>
                  <a:pt x="1974678" y="1509290"/>
                  <a:pt x="2006727" y="1517302"/>
                </a:cubicBezTo>
                <a:lnTo>
                  <a:pt x="2046921" y="1527350"/>
                </a:lnTo>
                <a:cubicBezTo>
                  <a:pt x="2131090" y="1583463"/>
                  <a:pt x="2059732" y="1543296"/>
                  <a:pt x="2267984" y="1557495"/>
                </a:cubicBezTo>
                <a:cubicBezTo>
                  <a:pt x="2351793" y="1563209"/>
                  <a:pt x="2519193" y="1577592"/>
                  <a:pt x="2519193" y="1577592"/>
                </a:cubicBezTo>
                <a:cubicBezTo>
                  <a:pt x="2617243" y="1602104"/>
                  <a:pt x="2494782" y="1572167"/>
                  <a:pt x="2609628" y="1597688"/>
                </a:cubicBezTo>
                <a:cubicBezTo>
                  <a:pt x="2623110" y="1600684"/>
                  <a:pt x="2636424" y="1604387"/>
                  <a:pt x="2649822" y="1607737"/>
                </a:cubicBezTo>
                <a:cubicBezTo>
                  <a:pt x="2730209" y="1604387"/>
                  <a:pt x="2811110" y="1607370"/>
                  <a:pt x="2890982" y="1597688"/>
                </a:cubicBezTo>
                <a:cubicBezTo>
                  <a:pt x="2922527" y="1593864"/>
                  <a:pt x="2951272" y="1577591"/>
                  <a:pt x="2981417" y="1567543"/>
                </a:cubicBezTo>
                <a:cubicBezTo>
                  <a:pt x="3036312" y="1549245"/>
                  <a:pt x="2987183" y="1567201"/>
                  <a:pt x="3051756" y="1537398"/>
                </a:cubicBezTo>
                <a:cubicBezTo>
                  <a:pt x="3081708" y="1523574"/>
                  <a:pt x="3111740" y="1509893"/>
                  <a:pt x="3142191" y="1497205"/>
                </a:cubicBezTo>
                <a:cubicBezTo>
                  <a:pt x="3151968" y="1493131"/>
                  <a:pt x="3162600" y="1491328"/>
                  <a:pt x="3172336" y="1487156"/>
                </a:cubicBezTo>
                <a:cubicBezTo>
                  <a:pt x="3295669" y="1434299"/>
                  <a:pt x="3141744" y="1497428"/>
                  <a:pt x="3242674" y="1446963"/>
                </a:cubicBezTo>
                <a:cubicBezTo>
                  <a:pt x="3252148" y="1442226"/>
                  <a:pt x="3262771" y="1440264"/>
                  <a:pt x="3272819" y="1436915"/>
                </a:cubicBezTo>
                <a:cubicBezTo>
                  <a:pt x="3330286" y="1379448"/>
                  <a:pt x="3272619" y="1430760"/>
                  <a:pt x="3343158" y="1386673"/>
                </a:cubicBezTo>
                <a:cubicBezTo>
                  <a:pt x="3442123" y="1324820"/>
                  <a:pt x="3331286" y="1388041"/>
                  <a:pt x="3413496" y="1326383"/>
                </a:cubicBezTo>
                <a:cubicBezTo>
                  <a:pt x="3519879" y="1246596"/>
                  <a:pt x="3411225" y="1348751"/>
                  <a:pt x="3503932" y="1256044"/>
                </a:cubicBezTo>
                <a:cubicBezTo>
                  <a:pt x="3529732" y="1178642"/>
                  <a:pt x="3516160" y="1215422"/>
                  <a:pt x="3544125" y="1145513"/>
                </a:cubicBezTo>
                <a:cubicBezTo>
                  <a:pt x="3547534" y="1123352"/>
                  <a:pt x="3563058" y="1009490"/>
                  <a:pt x="3574270" y="964642"/>
                </a:cubicBezTo>
                <a:cubicBezTo>
                  <a:pt x="3576839" y="954366"/>
                  <a:pt x="3580969" y="944545"/>
                  <a:pt x="3584318" y="934497"/>
                </a:cubicBezTo>
                <a:cubicBezTo>
                  <a:pt x="3580969" y="877556"/>
                  <a:pt x="3579945" y="820431"/>
                  <a:pt x="3574270" y="763675"/>
                </a:cubicBezTo>
                <a:cubicBezTo>
                  <a:pt x="3573216" y="753136"/>
                  <a:pt x="3567132" y="743714"/>
                  <a:pt x="3564222" y="733530"/>
                </a:cubicBezTo>
                <a:cubicBezTo>
                  <a:pt x="3560428" y="720251"/>
                  <a:pt x="3559613" y="706030"/>
                  <a:pt x="3554173" y="693337"/>
                </a:cubicBezTo>
                <a:cubicBezTo>
                  <a:pt x="3549416" y="682237"/>
                  <a:pt x="3539478" y="673994"/>
                  <a:pt x="3534077" y="663192"/>
                </a:cubicBezTo>
                <a:cubicBezTo>
                  <a:pt x="3526010" y="647059"/>
                  <a:pt x="3522047" y="629083"/>
                  <a:pt x="3513980" y="612950"/>
                </a:cubicBezTo>
                <a:cubicBezTo>
                  <a:pt x="3501141" y="587271"/>
                  <a:pt x="3473326" y="544956"/>
                  <a:pt x="3453690" y="522515"/>
                </a:cubicBezTo>
                <a:cubicBezTo>
                  <a:pt x="3441213" y="508255"/>
                  <a:pt x="3428914" y="493334"/>
                  <a:pt x="3413496" y="482321"/>
                </a:cubicBezTo>
                <a:cubicBezTo>
                  <a:pt x="3404877" y="476165"/>
                  <a:pt x="3393399" y="475622"/>
                  <a:pt x="3383351" y="472273"/>
                </a:cubicBezTo>
                <a:cubicBezTo>
                  <a:pt x="3304298" y="412983"/>
                  <a:pt x="3385020" y="468082"/>
                  <a:pt x="3292916" y="422031"/>
                </a:cubicBezTo>
                <a:cubicBezTo>
                  <a:pt x="3282114" y="416630"/>
                  <a:pt x="3273871" y="406692"/>
                  <a:pt x="3262771" y="401935"/>
                </a:cubicBezTo>
                <a:cubicBezTo>
                  <a:pt x="3250078" y="396495"/>
                  <a:pt x="3235400" y="397015"/>
                  <a:pt x="3222578" y="391886"/>
                </a:cubicBezTo>
                <a:cubicBezTo>
                  <a:pt x="3201716" y="383541"/>
                  <a:pt x="3183028" y="370383"/>
                  <a:pt x="3162288" y="361741"/>
                </a:cubicBezTo>
                <a:cubicBezTo>
                  <a:pt x="3066622" y="321880"/>
                  <a:pt x="3133258" y="362484"/>
                  <a:pt x="3071852" y="321548"/>
                </a:cubicBezTo>
                <a:cubicBezTo>
                  <a:pt x="3031659" y="328247"/>
                  <a:pt x="2990165" y="329490"/>
                  <a:pt x="2951272" y="341644"/>
                </a:cubicBezTo>
                <a:cubicBezTo>
                  <a:pt x="2935287" y="346639"/>
                  <a:pt x="2923682" y="360761"/>
                  <a:pt x="2911079" y="371789"/>
                </a:cubicBezTo>
                <a:cubicBezTo>
                  <a:pt x="2896819" y="384266"/>
                  <a:pt x="2882518" y="397027"/>
                  <a:pt x="2870885" y="411983"/>
                </a:cubicBezTo>
                <a:cubicBezTo>
                  <a:pt x="2829194" y="465586"/>
                  <a:pt x="2850222" y="446799"/>
                  <a:pt x="2830692" y="492370"/>
                </a:cubicBezTo>
                <a:cubicBezTo>
                  <a:pt x="2824791" y="506138"/>
                  <a:pt x="2817294" y="519165"/>
                  <a:pt x="2810595" y="532563"/>
                </a:cubicBezTo>
                <a:cubicBezTo>
                  <a:pt x="2812094" y="549050"/>
                  <a:pt x="2815330" y="647443"/>
                  <a:pt x="2830692" y="683288"/>
                </a:cubicBezTo>
                <a:cubicBezTo>
                  <a:pt x="2835449" y="694388"/>
                  <a:pt x="2844797" y="702947"/>
                  <a:pt x="2850789" y="713433"/>
                </a:cubicBezTo>
                <a:cubicBezTo>
                  <a:pt x="2858221" y="726439"/>
                  <a:pt x="2865625" y="739601"/>
                  <a:pt x="2870885" y="753627"/>
                </a:cubicBezTo>
                <a:cubicBezTo>
                  <a:pt x="2875734" y="766558"/>
                  <a:pt x="2874227" y="781748"/>
                  <a:pt x="2880934" y="793820"/>
                </a:cubicBezTo>
                <a:cubicBezTo>
                  <a:pt x="2905505" y="838048"/>
                  <a:pt x="2916327" y="840862"/>
                  <a:pt x="2951272" y="864159"/>
                </a:cubicBezTo>
                <a:cubicBezTo>
                  <a:pt x="2961320" y="880906"/>
                  <a:pt x="2968707" y="899572"/>
                  <a:pt x="2981417" y="914400"/>
                </a:cubicBezTo>
                <a:cubicBezTo>
                  <a:pt x="2989276" y="923569"/>
                  <a:pt x="3000526" y="929592"/>
                  <a:pt x="3011562" y="934497"/>
                </a:cubicBezTo>
                <a:cubicBezTo>
                  <a:pt x="3011574" y="934503"/>
                  <a:pt x="3086918" y="959616"/>
                  <a:pt x="3101997" y="964642"/>
                </a:cubicBezTo>
                <a:lnTo>
                  <a:pt x="3222578" y="1004836"/>
                </a:lnTo>
                <a:cubicBezTo>
                  <a:pt x="3239325" y="1011535"/>
                  <a:pt x="3256337" y="1017607"/>
                  <a:pt x="3272819" y="1024932"/>
                </a:cubicBezTo>
                <a:cubicBezTo>
                  <a:pt x="3286507" y="1031016"/>
                  <a:pt x="3298987" y="1039769"/>
                  <a:pt x="3313013" y="1045029"/>
                </a:cubicBezTo>
                <a:cubicBezTo>
                  <a:pt x="3338782" y="1054692"/>
                  <a:pt x="3359049" y="1052975"/>
                  <a:pt x="3383351" y="1065126"/>
                </a:cubicBezTo>
                <a:cubicBezTo>
                  <a:pt x="3394153" y="1070527"/>
                  <a:pt x="3403448" y="1078523"/>
                  <a:pt x="3413496" y="1085222"/>
                </a:cubicBezTo>
                <a:cubicBezTo>
                  <a:pt x="3500506" y="1080872"/>
                  <a:pt x="3589100" y="1084160"/>
                  <a:pt x="3674754" y="1065126"/>
                </a:cubicBezTo>
                <a:cubicBezTo>
                  <a:pt x="3701363" y="1059213"/>
                  <a:pt x="3720522" y="1047266"/>
                  <a:pt x="3745092" y="1034981"/>
                </a:cubicBezTo>
                <a:cubicBezTo>
                  <a:pt x="3755140" y="1018234"/>
                  <a:pt x="3761427" y="998549"/>
                  <a:pt x="3775237" y="984739"/>
                </a:cubicBezTo>
                <a:cubicBezTo>
                  <a:pt x="3782727" y="977249"/>
                  <a:pt x="3797111" y="981308"/>
                  <a:pt x="3805382" y="974691"/>
                </a:cubicBezTo>
                <a:cubicBezTo>
                  <a:pt x="3814812" y="967147"/>
                  <a:pt x="3818780" y="954594"/>
                  <a:pt x="3825479" y="944545"/>
                </a:cubicBezTo>
                <a:lnTo>
                  <a:pt x="3855624" y="854110"/>
                </a:lnTo>
                <a:cubicBezTo>
                  <a:pt x="3858973" y="844062"/>
                  <a:pt x="3859797" y="832778"/>
                  <a:pt x="3865672" y="823965"/>
                </a:cubicBezTo>
                <a:lnTo>
                  <a:pt x="3885769" y="793820"/>
                </a:lnTo>
                <a:cubicBezTo>
                  <a:pt x="3892468" y="770374"/>
                  <a:pt x="3900383" y="747242"/>
                  <a:pt x="3905866" y="723482"/>
                </a:cubicBezTo>
                <a:cubicBezTo>
                  <a:pt x="3910447" y="703630"/>
                  <a:pt x="3911919" y="683170"/>
                  <a:pt x="3915914" y="663192"/>
                </a:cubicBezTo>
                <a:cubicBezTo>
                  <a:pt x="3918622" y="649650"/>
                  <a:pt x="3922613" y="636396"/>
                  <a:pt x="3925962" y="622998"/>
                </a:cubicBezTo>
                <a:cubicBezTo>
                  <a:pt x="3929312" y="545961"/>
                  <a:pt x="3930097" y="468769"/>
                  <a:pt x="3936011" y="391886"/>
                </a:cubicBezTo>
                <a:cubicBezTo>
                  <a:pt x="3936823" y="381325"/>
                  <a:pt x="3940915" y="371000"/>
                  <a:pt x="3946059" y="361741"/>
                </a:cubicBezTo>
                <a:cubicBezTo>
                  <a:pt x="3978145" y="303985"/>
                  <a:pt x="3978992" y="304524"/>
                  <a:pt x="4026446" y="271306"/>
                </a:cubicBezTo>
                <a:cubicBezTo>
                  <a:pt x="4046233" y="257455"/>
                  <a:pt x="4069657" y="248192"/>
                  <a:pt x="4086736" y="231113"/>
                </a:cubicBezTo>
                <a:cubicBezTo>
                  <a:pt x="4102376" y="215472"/>
                  <a:pt x="4124640" y="189266"/>
                  <a:pt x="4147026" y="180871"/>
                </a:cubicBezTo>
                <a:cubicBezTo>
                  <a:pt x="4163018" y="174874"/>
                  <a:pt x="4180521" y="174172"/>
                  <a:pt x="4197268" y="170822"/>
                </a:cubicBezTo>
                <a:cubicBezTo>
                  <a:pt x="4211617" y="146907"/>
                  <a:pt x="4236629" y="101316"/>
                  <a:pt x="4257558" y="80387"/>
                </a:cubicBezTo>
                <a:cubicBezTo>
                  <a:pt x="4266097" y="71848"/>
                  <a:pt x="4277876" y="67310"/>
                  <a:pt x="4287703" y="60291"/>
                </a:cubicBezTo>
                <a:cubicBezTo>
                  <a:pt x="4301331" y="50557"/>
                  <a:pt x="4311286" y="32288"/>
                  <a:pt x="4327896" y="30145"/>
                </a:cubicBezTo>
                <a:cubicBezTo>
                  <a:pt x="4417649" y="18564"/>
                  <a:pt x="4508767" y="23446"/>
                  <a:pt x="4599202" y="20097"/>
                </a:cubicBezTo>
                <a:cubicBezTo>
                  <a:pt x="4616112" y="17279"/>
                  <a:pt x="4716909" y="0"/>
                  <a:pt x="4729830" y="0"/>
                </a:cubicBezTo>
                <a:cubicBezTo>
                  <a:pt x="4766826" y="0"/>
                  <a:pt x="4803518" y="6699"/>
                  <a:pt x="4840362" y="10049"/>
                </a:cubicBezTo>
                <a:cubicBezTo>
                  <a:pt x="4853760" y="20097"/>
                  <a:pt x="4867840" y="29295"/>
                  <a:pt x="4880556" y="40194"/>
                </a:cubicBezTo>
                <a:cubicBezTo>
                  <a:pt x="4891345" y="49442"/>
                  <a:pt x="4899484" y="61615"/>
                  <a:pt x="4910701" y="70339"/>
                </a:cubicBezTo>
                <a:cubicBezTo>
                  <a:pt x="4929766" y="85168"/>
                  <a:pt x="4970991" y="110532"/>
                  <a:pt x="4970991" y="110532"/>
                </a:cubicBezTo>
                <a:cubicBezTo>
                  <a:pt x="4977690" y="120580"/>
                  <a:pt x="4987618" y="129110"/>
                  <a:pt x="4991088" y="140677"/>
                </a:cubicBezTo>
                <a:cubicBezTo>
                  <a:pt x="4997894" y="163363"/>
                  <a:pt x="4996491" y="187792"/>
                  <a:pt x="5001136" y="211016"/>
                </a:cubicBezTo>
                <a:cubicBezTo>
                  <a:pt x="5003213" y="221402"/>
                  <a:pt x="5007835" y="231113"/>
                  <a:pt x="5011184" y="241161"/>
                </a:cubicBezTo>
                <a:cubicBezTo>
                  <a:pt x="5007835" y="328247"/>
                  <a:pt x="5007132" y="415474"/>
                  <a:pt x="5001136" y="502418"/>
                </a:cubicBezTo>
                <a:cubicBezTo>
                  <a:pt x="5000407" y="512985"/>
                  <a:pt x="4993165" y="522177"/>
                  <a:pt x="4991088" y="532563"/>
                </a:cubicBezTo>
                <a:cubicBezTo>
                  <a:pt x="4983097" y="572519"/>
                  <a:pt x="4989214" y="616697"/>
                  <a:pt x="4970991" y="653143"/>
                </a:cubicBezTo>
                <a:cubicBezTo>
                  <a:pt x="4904330" y="786464"/>
                  <a:pt x="4985206" y="619975"/>
                  <a:pt x="4940846" y="723482"/>
                </a:cubicBezTo>
                <a:cubicBezTo>
                  <a:pt x="4934945" y="737250"/>
                  <a:pt x="4926312" y="749767"/>
                  <a:pt x="4920749" y="763675"/>
                </a:cubicBezTo>
                <a:cubicBezTo>
                  <a:pt x="4912881" y="783344"/>
                  <a:pt x="4910126" y="805018"/>
                  <a:pt x="4900652" y="823965"/>
                </a:cubicBezTo>
                <a:cubicBezTo>
                  <a:pt x="4893162" y="838944"/>
                  <a:pt x="4879797" y="850224"/>
                  <a:pt x="4870507" y="864159"/>
                </a:cubicBezTo>
                <a:cubicBezTo>
                  <a:pt x="4835330" y="916924"/>
                  <a:pt x="4831155" y="943704"/>
                  <a:pt x="4780072" y="994787"/>
                </a:cubicBezTo>
                <a:cubicBezTo>
                  <a:pt x="4753276" y="1021583"/>
                  <a:pt x="4722422" y="1044858"/>
                  <a:pt x="4699685" y="1075174"/>
                </a:cubicBezTo>
                <a:cubicBezTo>
                  <a:pt x="4689637" y="1088572"/>
                  <a:pt x="4679274" y="1101739"/>
                  <a:pt x="4669540" y="1115367"/>
                </a:cubicBezTo>
                <a:cubicBezTo>
                  <a:pt x="4662521" y="1125194"/>
                  <a:pt x="4657983" y="1136973"/>
                  <a:pt x="4649444" y="1145513"/>
                </a:cubicBezTo>
                <a:cubicBezTo>
                  <a:pt x="4634279" y="1160678"/>
                  <a:pt x="4614848" y="1171038"/>
                  <a:pt x="4599202" y="1185706"/>
                </a:cubicBezTo>
                <a:cubicBezTo>
                  <a:pt x="4561189" y="1221343"/>
                  <a:pt x="4530354" y="1264975"/>
                  <a:pt x="4488670" y="1296238"/>
                </a:cubicBezTo>
                <a:cubicBezTo>
                  <a:pt x="4475272" y="1306286"/>
                  <a:pt x="4460319" y="1314541"/>
                  <a:pt x="4448477" y="1326383"/>
                </a:cubicBezTo>
                <a:cubicBezTo>
                  <a:pt x="4439938" y="1334922"/>
                  <a:pt x="4436111" y="1347250"/>
                  <a:pt x="4428380" y="1356528"/>
                </a:cubicBezTo>
                <a:cubicBezTo>
                  <a:pt x="4419283" y="1367445"/>
                  <a:pt x="4408283" y="1376625"/>
                  <a:pt x="4398235" y="1386673"/>
                </a:cubicBezTo>
                <a:cubicBezTo>
                  <a:pt x="4381351" y="1437323"/>
                  <a:pt x="4399093" y="1403163"/>
                  <a:pt x="4347993" y="1446963"/>
                </a:cubicBezTo>
                <a:cubicBezTo>
                  <a:pt x="4337204" y="1456211"/>
                  <a:pt x="4329412" y="1468848"/>
                  <a:pt x="4317848" y="1477108"/>
                </a:cubicBezTo>
                <a:cubicBezTo>
                  <a:pt x="4305659" y="1485815"/>
                  <a:pt x="4289844" y="1488498"/>
                  <a:pt x="4277655" y="1497205"/>
                </a:cubicBezTo>
                <a:cubicBezTo>
                  <a:pt x="4266091" y="1505465"/>
                  <a:pt x="4258607" y="1518473"/>
                  <a:pt x="4247510" y="1527350"/>
                </a:cubicBezTo>
                <a:cubicBezTo>
                  <a:pt x="4225011" y="1545349"/>
                  <a:pt x="4200617" y="1560845"/>
                  <a:pt x="4177171" y="1577592"/>
                </a:cubicBezTo>
                <a:cubicBezTo>
                  <a:pt x="4168533" y="1646698"/>
                  <a:pt x="4178161" y="1667036"/>
                  <a:pt x="4126929" y="1718269"/>
                </a:cubicBezTo>
                <a:cubicBezTo>
                  <a:pt x="4113119" y="1732079"/>
                  <a:pt x="4093435" y="1738366"/>
                  <a:pt x="4076688" y="1748414"/>
                </a:cubicBezTo>
                <a:cubicBezTo>
                  <a:pt x="4068790" y="1843186"/>
                  <a:pt x="4077339" y="1855373"/>
                  <a:pt x="4046543" y="1929284"/>
                </a:cubicBezTo>
                <a:cubicBezTo>
                  <a:pt x="4037901" y="1950025"/>
                  <a:pt x="4031020" y="1972514"/>
                  <a:pt x="4016397" y="1989574"/>
                </a:cubicBezTo>
                <a:cubicBezTo>
                  <a:pt x="4009504" y="1997616"/>
                  <a:pt x="3996300" y="1996273"/>
                  <a:pt x="3986252" y="1999622"/>
                </a:cubicBezTo>
                <a:cubicBezTo>
                  <a:pt x="3918937" y="2066939"/>
                  <a:pt x="3955713" y="2036731"/>
                  <a:pt x="3875721" y="2090058"/>
                </a:cubicBezTo>
                <a:lnTo>
                  <a:pt x="3845575" y="2110154"/>
                </a:lnTo>
                <a:cubicBezTo>
                  <a:pt x="3838876" y="2123552"/>
                  <a:pt x="3834467" y="2138365"/>
                  <a:pt x="3825479" y="2150348"/>
                </a:cubicBezTo>
                <a:cubicBezTo>
                  <a:pt x="3791583" y="2195543"/>
                  <a:pt x="3791593" y="2182285"/>
                  <a:pt x="3755140" y="2210638"/>
                </a:cubicBezTo>
                <a:cubicBezTo>
                  <a:pt x="3734491" y="2226699"/>
                  <a:pt x="3715778" y="2245184"/>
                  <a:pt x="3694850" y="2260880"/>
                </a:cubicBezTo>
                <a:cubicBezTo>
                  <a:pt x="3675527" y="2275372"/>
                  <a:pt x="3654657" y="2287675"/>
                  <a:pt x="3634560" y="2301073"/>
                </a:cubicBezTo>
                <a:lnTo>
                  <a:pt x="3574270" y="2341266"/>
                </a:lnTo>
                <a:cubicBezTo>
                  <a:pt x="3560872" y="2361363"/>
                  <a:pt x="3547044" y="2381179"/>
                  <a:pt x="3534077" y="2401556"/>
                </a:cubicBezTo>
                <a:cubicBezTo>
                  <a:pt x="3523592" y="2418033"/>
                  <a:pt x="3515650" y="2436174"/>
                  <a:pt x="3503932" y="2451798"/>
                </a:cubicBezTo>
                <a:cubicBezTo>
                  <a:pt x="3495405" y="2463167"/>
                  <a:pt x="3482884" y="2471026"/>
                  <a:pt x="3473786" y="2481943"/>
                </a:cubicBezTo>
                <a:cubicBezTo>
                  <a:pt x="3452145" y="2507912"/>
                  <a:pt x="3453712" y="2512023"/>
                  <a:pt x="3443641" y="2542233"/>
                </a:cubicBezTo>
                <a:cubicBezTo>
                  <a:pt x="3446991" y="2595824"/>
                  <a:pt x="3448069" y="2649606"/>
                  <a:pt x="3453690" y="2703007"/>
                </a:cubicBezTo>
                <a:cubicBezTo>
                  <a:pt x="3455613" y="2721276"/>
                  <a:pt x="3471481" y="2750943"/>
                  <a:pt x="3483835" y="2763297"/>
                </a:cubicBezTo>
                <a:cubicBezTo>
                  <a:pt x="3492374" y="2771836"/>
                  <a:pt x="3504153" y="2776375"/>
                  <a:pt x="3513980" y="2783394"/>
                </a:cubicBezTo>
                <a:cubicBezTo>
                  <a:pt x="3527608" y="2793128"/>
                  <a:pt x="3538869" y="2806737"/>
                  <a:pt x="3554173" y="2813539"/>
                </a:cubicBezTo>
                <a:cubicBezTo>
                  <a:pt x="3569780" y="2820475"/>
                  <a:pt x="3587846" y="2819445"/>
                  <a:pt x="3604415" y="2823587"/>
                </a:cubicBezTo>
                <a:cubicBezTo>
                  <a:pt x="3614691" y="2826156"/>
                  <a:pt x="3624284" y="2831067"/>
                  <a:pt x="3634560" y="2833636"/>
                </a:cubicBezTo>
                <a:cubicBezTo>
                  <a:pt x="3651129" y="2837778"/>
                  <a:pt x="3668055" y="2840335"/>
                  <a:pt x="3684802" y="2843684"/>
                </a:cubicBezTo>
                <a:cubicBezTo>
                  <a:pt x="3832612" y="2917591"/>
                  <a:pt x="3737074" y="2877713"/>
                  <a:pt x="4096784" y="2853732"/>
                </a:cubicBezTo>
                <a:cubicBezTo>
                  <a:pt x="4124343" y="2851895"/>
                  <a:pt x="4150375" y="2840335"/>
                  <a:pt x="4177171" y="2833636"/>
                </a:cubicBezTo>
                <a:cubicBezTo>
                  <a:pt x="4227629" y="2821022"/>
                  <a:pt x="4204271" y="2827951"/>
                  <a:pt x="4247510" y="2813539"/>
                </a:cubicBezTo>
                <a:cubicBezTo>
                  <a:pt x="4295280" y="2781692"/>
                  <a:pt x="4266199" y="2797260"/>
                  <a:pt x="4337945" y="2773345"/>
                </a:cubicBezTo>
                <a:lnTo>
                  <a:pt x="4368090" y="2763297"/>
                </a:lnTo>
                <a:cubicBezTo>
                  <a:pt x="4378138" y="2756598"/>
                  <a:pt x="4387750" y="2749192"/>
                  <a:pt x="4398235" y="2743200"/>
                </a:cubicBezTo>
                <a:cubicBezTo>
                  <a:pt x="4411240" y="2735768"/>
                  <a:pt x="4426239" y="2731810"/>
                  <a:pt x="4438428" y="2723104"/>
                </a:cubicBezTo>
                <a:cubicBezTo>
                  <a:pt x="4477403" y="2695265"/>
                  <a:pt x="4456502" y="2691625"/>
                  <a:pt x="4498718" y="2672862"/>
                </a:cubicBezTo>
                <a:cubicBezTo>
                  <a:pt x="4535791" y="2656385"/>
                  <a:pt x="4602893" y="2641795"/>
                  <a:pt x="4639395" y="2632669"/>
                </a:cubicBezTo>
                <a:cubicBezTo>
                  <a:pt x="4765036" y="2601259"/>
                  <a:pt x="4608834" y="2641400"/>
                  <a:pt x="4709734" y="2612572"/>
                </a:cubicBezTo>
                <a:cubicBezTo>
                  <a:pt x="4723013" y="2608778"/>
                  <a:pt x="4736529" y="2605873"/>
                  <a:pt x="4749927" y="2602524"/>
                </a:cubicBezTo>
                <a:cubicBezTo>
                  <a:pt x="4836309" y="2544935"/>
                  <a:pt x="4727022" y="2613976"/>
                  <a:pt x="4810217" y="2572378"/>
                </a:cubicBezTo>
                <a:cubicBezTo>
                  <a:pt x="4879608" y="2537682"/>
                  <a:pt x="4796906" y="2563147"/>
                  <a:pt x="4880556" y="2542233"/>
                </a:cubicBezTo>
                <a:cubicBezTo>
                  <a:pt x="4934143" y="2461850"/>
                  <a:pt x="4863812" y="2558976"/>
                  <a:pt x="4930797" y="2491992"/>
                </a:cubicBezTo>
                <a:cubicBezTo>
                  <a:pt x="4939337" y="2483453"/>
                  <a:pt x="4942355" y="2470386"/>
                  <a:pt x="4950894" y="2461847"/>
                </a:cubicBezTo>
                <a:cubicBezTo>
                  <a:pt x="4959433" y="2453308"/>
                  <a:pt x="4981039" y="2441750"/>
                  <a:pt x="4981039" y="2441750"/>
                </a:cubicBezTo>
              </a:path>
            </a:pathLst>
          </a:cu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5" descr="C:\Documents and Settings\fregxg\Local Settings\Temporary Internet Files\Content.IE5\TGT5UK6O\MC900335947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764704"/>
            <a:ext cx="968107" cy="827181"/>
          </a:xfrm>
          <a:prstGeom prst="rect">
            <a:avLst/>
          </a:prstGeom>
          <a:noFill/>
        </p:spPr>
      </p:pic>
      <p:pic>
        <p:nvPicPr>
          <p:cNvPr id="8" name="Content Placeholder 7" descr="Collins Readers logo.eps"/>
          <p:cNvPicPr>
            <a:picLocks noChangeAspect="1"/>
          </p:cNvPicPr>
          <p:nvPr/>
        </p:nvPicPr>
        <p:blipFill>
          <a:blip r:embed="rId4" cstate="screen"/>
          <a:srcRect t="75063" r="14416" b="-1871"/>
          <a:stretch>
            <a:fillRect/>
          </a:stretch>
        </p:blipFill>
        <p:spPr>
          <a:xfrm>
            <a:off x="6948264" y="6381328"/>
            <a:ext cx="21602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229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Copperplate Gothic Bold</vt:lpstr>
      <vt:lpstr>Baskerville Old Face</vt:lpstr>
      <vt:lpstr>Calibri</vt:lpstr>
      <vt:lpstr>Wingdings</vt:lpstr>
      <vt:lpstr>Office Theme</vt:lpstr>
      <vt:lpstr>a Quest</vt:lpstr>
      <vt:lpstr>Slide 2</vt:lpstr>
      <vt:lpstr>Slide 3</vt:lpstr>
      <vt:lpstr>Slide 4</vt:lpstr>
    </vt:vector>
  </TitlesOfParts>
  <Company>HarperCollins Publishers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Grace Glendinning</dc:creator>
  <cp:lastModifiedBy>Grace Glendinning</cp:lastModifiedBy>
  <cp:revision>40</cp:revision>
  <dcterms:created xsi:type="dcterms:W3CDTF">2013-03-05T12:39:06Z</dcterms:created>
  <dcterms:modified xsi:type="dcterms:W3CDTF">2013-03-08T12:16:47Z</dcterms:modified>
</cp:coreProperties>
</file>