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auhaus 93" pitchFamily="82" charset="0"/>
      <p:regular r:id="rId22"/>
    </p:embeddedFont>
    <p:embeddedFont>
      <p:font typeface="Franklin Gothic Medium Cond" pitchFamily="34" charset="0"/>
      <p:regular r:id="rId23"/>
    </p:embeddedFont>
    <p:embeddedFont>
      <p:font typeface="Rockwell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3E9A-D8E3-492E-9D8A-1A1F5C8DA5C6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F488-73FB-43BC-A05B-B91F910713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50): 6 April 1973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49 &amp; p 51):</a:t>
            </a:r>
            <a:r>
              <a:rPr lang="en-GB" baseline="0" dirty="0" smtClean="0"/>
              <a:t> </a:t>
            </a:r>
            <a:r>
              <a:rPr lang="en-GB" baseline="0" dirty="0" smtClean="0"/>
              <a:t>Marta and Mia Hamm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ANSWER: Possession drills.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ANSWER: Golf and reading.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ANSWER: Working on crossing.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40): £22.00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19): 26 years 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31): It ‘changed the course of the women’s game forever’.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(pp 8-9): Player</a:t>
            </a:r>
            <a:r>
              <a:rPr lang="en-GB" baseline="0" dirty="0" smtClean="0"/>
              <a:t> Observer Volunteer (scout) comes to recruit/Attend a regional camp/invited to attend a Girls’ Performance Centre.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</a:t>
            </a:r>
            <a:r>
              <a:rPr lang="en-GB" baseline="0" dirty="0" smtClean="0"/>
              <a:t> (p 24): a massive, long underskirt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ANSWERS</a:t>
            </a:r>
            <a:r>
              <a:rPr lang="en-GB" baseline="0" dirty="0" smtClean="0"/>
              <a:t> (pp 5-6) ANY FROM: Scotland, Northern Ireland, Sweden, Norway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ANSWERS (p 47):</a:t>
            </a:r>
            <a:r>
              <a:rPr lang="en-GB" baseline="0" dirty="0" smtClean="0"/>
              <a:t> The 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(p 38): 21 hours, 40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F488-73FB-43BC-A05B-B91F9107132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BD47-475C-4ACC-B471-10F4D0BDBC07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6897-E6CB-4D16-BC75-56AB63E1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faws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faws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faws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4030216" cy="1470025"/>
          </a:xfrm>
        </p:spPr>
        <p:txBody>
          <a:bodyPr>
            <a:noAutofit/>
          </a:bodyPr>
          <a:lstStyle/>
          <a:p>
            <a:pPr algn="l"/>
            <a:r>
              <a:rPr lang="en-GB" sz="9600" dirty="0" smtClean="0">
                <a:latin typeface="Bauhaus 93" pitchFamily="82" charset="0"/>
              </a:rPr>
              <a:t>SPEED QUIZ</a:t>
            </a:r>
            <a:endParaRPr lang="en-GB" sz="9600" dirty="0">
              <a:latin typeface="Bauhaus 93" pitchFamily="82" charset="0"/>
            </a:endParaRPr>
          </a:p>
        </p:txBody>
      </p:sp>
      <p:pic>
        <p:nvPicPr>
          <p:cNvPr id="4" name="Picture 3" descr="Girls-076661-FC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346348"/>
            <a:ext cx="4029611" cy="6165304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8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Which country has the MOST players on Jen O’Neill’s ‘all-time best football team’?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9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According to the map, how long was the SECOND leg of </a:t>
            </a:r>
            <a:r>
              <a:rPr lang="en-GB" sz="5400" dirty="0" err="1" smtClean="0">
                <a:latin typeface="Franklin Gothic Medium Cond" pitchFamily="34" charset="0"/>
              </a:rPr>
              <a:t>Juhi’s</a:t>
            </a:r>
            <a:r>
              <a:rPr lang="en-GB" sz="5400" dirty="0" smtClean="0">
                <a:latin typeface="Franklin Gothic Medium Cond" pitchFamily="34" charset="0"/>
              </a:rPr>
              <a:t> journey to Mizoram? </a:t>
            </a:r>
          </a:p>
          <a:p>
            <a:r>
              <a:rPr lang="en-GB" sz="2800" dirty="0" smtClean="0">
                <a:latin typeface="Franklin Gothic Medium Cond" pitchFamily="34" charset="0"/>
              </a:rPr>
              <a:t>(HINT: Look for the red line heading north . . 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10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Which of the four featured women players are NOT strikers?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Bonus Question 1 (or tie-breaker)</a:t>
            </a:r>
            <a:endParaRPr lang="en-GB" sz="5400" dirty="0" smtClean="0">
              <a:latin typeface="Franklin Gothic Medium Cond" pitchFamily="34" charset="0"/>
            </a:endParaRPr>
          </a:p>
          <a:p>
            <a:endParaRPr lang="en-GB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Visit 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http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://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www.youtube.com/user/fawsl</a:t>
            </a:r>
            <a:endParaRPr lang="en-GB" sz="3200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</a:t>
            </a:r>
            <a:r>
              <a:rPr lang="en-GB" sz="3200" dirty="0" smtClean="0">
                <a:latin typeface="Franklin Gothic Medium Cond" pitchFamily="34" charset="0"/>
              </a:rPr>
              <a:t>Find and watch the video entitled: </a:t>
            </a:r>
          </a:p>
          <a:p>
            <a:pPr lvl="1">
              <a:buClr>
                <a:srgbClr val="7030A0"/>
              </a:buClr>
            </a:pPr>
            <a:r>
              <a:rPr lang="en-GB" sz="3200" dirty="0" smtClean="0">
                <a:latin typeface="Franklin Gothic Medium Cond" pitchFamily="34" charset="0"/>
              </a:rPr>
              <a:t>‘</a:t>
            </a:r>
            <a:r>
              <a:rPr lang="en-GB" sz="3200" dirty="0" smtClean="0">
                <a:latin typeface="Franklin Gothic Medium Cond" pitchFamily="34" charset="0"/>
              </a:rPr>
              <a:t>FAWSL </a:t>
            </a:r>
            <a:r>
              <a:rPr lang="en-GB" sz="3200" dirty="0" smtClean="0">
                <a:latin typeface="Franklin Gothic Medium Cond" pitchFamily="34" charset="0"/>
              </a:rPr>
              <a:t>Role Models - Kim Little | </a:t>
            </a:r>
            <a:r>
              <a:rPr lang="en-GB" sz="3200" dirty="0" smtClean="0">
                <a:latin typeface="Franklin Gothic Medium Cond" pitchFamily="34" charset="0"/>
              </a:rPr>
              <a:t>FATV’</a:t>
            </a:r>
          </a:p>
          <a:p>
            <a:pPr>
              <a:spcBef>
                <a:spcPts val="1200"/>
              </a:spcBef>
            </a:pPr>
            <a:r>
              <a:rPr lang="en-GB" sz="5400" dirty="0" smtClean="0">
                <a:latin typeface="Franklin Gothic Medium Cond" pitchFamily="34" charset="0"/>
              </a:rPr>
              <a:t>What kind of </a:t>
            </a:r>
            <a:r>
              <a:rPr lang="en-GB" sz="5400" u="sng" dirty="0" smtClean="0">
                <a:latin typeface="Franklin Gothic Medium Cond" pitchFamily="34" charset="0"/>
              </a:rPr>
              <a:t>drills</a:t>
            </a:r>
            <a:r>
              <a:rPr lang="en-GB" sz="5400" dirty="0" smtClean="0">
                <a:latin typeface="Franklin Gothic Medium Cond" pitchFamily="34" charset="0"/>
              </a:rPr>
              <a:t> does Kim say her team uses a lot in training?</a:t>
            </a:r>
            <a:endParaRPr lang="en-GB" sz="5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600" dirty="0" smtClean="0"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5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Bonus Question 2 (or tie-breaker)</a:t>
            </a:r>
            <a:endParaRPr lang="en-GB" sz="5400" dirty="0" smtClean="0">
              <a:latin typeface="Franklin Gothic Medium Cond" pitchFamily="34" charset="0"/>
            </a:endParaRPr>
          </a:p>
          <a:p>
            <a:endParaRPr lang="en-GB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Visit 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http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://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www.youtube.com/user/fawsl</a:t>
            </a:r>
            <a:endParaRPr lang="en-GB" sz="3200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</a:t>
            </a:r>
            <a:r>
              <a:rPr lang="en-GB" sz="3200" dirty="0" smtClean="0">
                <a:latin typeface="Franklin Gothic Medium Cond" pitchFamily="34" charset="0"/>
              </a:rPr>
              <a:t>Find and watch the video entitled: </a:t>
            </a:r>
          </a:p>
          <a:p>
            <a:pPr lvl="1">
              <a:buClr>
                <a:srgbClr val="7030A0"/>
              </a:buClr>
            </a:pPr>
            <a:r>
              <a:rPr lang="en-GB" sz="3200" dirty="0" smtClean="0">
                <a:latin typeface="Franklin Gothic Medium Cond" pitchFamily="34" charset="0"/>
              </a:rPr>
              <a:t>‘</a:t>
            </a:r>
            <a:r>
              <a:rPr lang="en-GB" sz="3200" dirty="0" smtClean="0">
                <a:latin typeface="Franklin Gothic Medium Cond" pitchFamily="34" charset="0"/>
              </a:rPr>
              <a:t>On the Spot: Casey </a:t>
            </a:r>
            <a:r>
              <a:rPr lang="en-GB" sz="3200" dirty="0" err="1" smtClean="0">
                <a:latin typeface="Franklin Gothic Medium Cond" pitchFamily="34" charset="0"/>
              </a:rPr>
              <a:t>Stoney</a:t>
            </a:r>
            <a:r>
              <a:rPr lang="en-GB" sz="3200" dirty="0" smtClean="0">
                <a:latin typeface="Franklin Gothic Medium Cond" pitchFamily="34" charset="0"/>
              </a:rPr>
              <a:t> | </a:t>
            </a:r>
            <a:r>
              <a:rPr lang="en-GB" sz="3200" dirty="0" smtClean="0">
                <a:latin typeface="Franklin Gothic Medium Cond" pitchFamily="34" charset="0"/>
              </a:rPr>
              <a:t>FATV’</a:t>
            </a:r>
          </a:p>
          <a:p>
            <a:pPr>
              <a:spcBef>
                <a:spcPts val="1200"/>
              </a:spcBef>
            </a:pPr>
            <a:r>
              <a:rPr lang="en-GB" sz="5400" dirty="0" smtClean="0">
                <a:latin typeface="Franklin Gothic Medium Cond" pitchFamily="34" charset="0"/>
              </a:rPr>
              <a:t>What are the two hobbies Casey says she enjoys?</a:t>
            </a:r>
            <a:endParaRPr lang="en-GB" sz="5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600" dirty="0" smtClean="0"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5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Bonus Question 3 (or tie-breaker)</a:t>
            </a:r>
            <a:endParaRPr lang="en-GB" sz="5400" dirty="0" smtClean="0">
              <a:latin typeface="Franklin Gothic Medium Cond" pitchFamily="34" charset="0"/>
            </a:endParaRPr>
          </a:p>
          <a:p>
            <a:endParaRPr lang="en-GB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Visit 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http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://</a:t>
            </a:r>
            <a:r>
              <a:rPr lang="en-GB" sz="3200" dirty="0" smtClean="0">
                <a:latin typeface="Franklin Gothic Medium Cond" pitchFamily="34" charset="0"/>
                <a:hlinkClick r:id="rId3"/>
              </a:rPr>
              <a:t>www.youtube.com/user/fawsl</a:t>
            </a:r>
            <a:endParaRPr lang="en-GB" sz="3200" dirty="0" smtClean="0">
              <a:latin typeface="Franklin Gothic Medium Cond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3200" dirty="0" smtClean="0">
                <a:latin typeface="Franklin Gothic Medium Cond" pitchFamily="34" charset="0"/>
              </a:rPr>
              <a:t> </a:t>
            </a:r>
            <a:r>
              <a:rPr lang="en-GB" sz="3200" dirty="0" smtClean="0">
                <a:latin typeface="Franklin Gothic Medium Cond" pitchFamily="34" charset="0"/>
              </a:rPr>
              <a:t>Find and watch the video entitled: </a:t>
            </a:r>
          </a:p>
          <a:p>
            <a:pPr lvl="1">
              <a:buClr>
                <a:srgbClr val="7030A0"/>
              </a:buClr>
            </a:pPr>
            <a:r>
              <a:rPr lang="en-GB" sz="3200" dirty="0" smtClean="0">
                <a:latin typeface="Franklin Gothic Medium Cond" pitchFamily="34" charset="0"/>
              </a:rPr>
              <a:t>‘</a:t>
            </a:r>
            <a:r>
              <a:rPr lang="en-GB" sz="3200" dirty="0" smtClean="0">
                <a:latin typeface="Franklin Gothic Medium Cond" pitchFamily="34" charset="0"/>
              </a:rPr>
              <a:t>FAWSL Role Models - Alex </a:t>
            </a:r>
            <a:r>
              <a:rPr lang="en-GB" sz="3200" dirty="0" smtClean="0">
                <a:latin typeface="Franklin Gothic Medium Cond" pitchFamily="34" charset="0"/>
              </a:rPr>
              <a:t>Scott’</a:t>
            </a:r>
          </a:p>
          <a:p>
            <a:pPr>
              <a:spcBef>
                <a:spcPts val="1200"/>
              </a:spcBef>
            </a:pPr>
            <a:r>
              <a:rPr lang="en-GB" sz="5400" dirty="0" smtClean="0">
                <a:latin typeface="Franklin Gothic Medium Cond" pitchFamily="34" charset="0"/>
              </a:rPr>
              <a:t>What does Alex call ‘a major thing’ to work on as a full back?</a:t>
            </a:r>
            <a:endParaRPr lang="en-GB" sz="5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600" dirty="0" smtClean="0"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5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597456"/>
            <a:ext cx="88559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dirty="0" smtClean="0">
                <a:latin typeface="Franklin Gothic Medium Cond" pitchFamily="34" charset="0"/>
              </a:rPr>
              <a:t>Directions:</a:t>
            </a:r>
            <a:endParaRPr lang="en-GB" sz="4000" dirty="0">
              <a:latin typeface="Franklin Gothic Medium Cond" pitchFamily="34" charset="0"/>
            </a:endParaRP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 smtClean="0">
                <a:latin typeface="Franklin Gothic Medium Cond" pitchFamily="34" charset="0"/>
              </a:rPr>
              <a:t> Hold your book above your head.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 smtClean="0">
                <a:latin typeface="Franklin Gothic Medium Cond" pitchFamily="34" charset="0"/>
              </a:rPr>
              <a:t> Your teacher will read the question aloud, then say, ‘</a:t>
            </a:r>
            <a:r>
              <a:rPr lang="en-GB" sz="25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r>
              <a:rPr lang="en-GB" sz="2800" dirty="0" smtClean="0">
                <a:latin typeface="Franklin Gothic Medium Cond" pitchFamily="34" charset="0"/>
              </a:rPr>
              <a:t>’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smtClean="0">
                <a:latin typeface="Franklin Gothic Medium Cond" pitchFamily="34" charset="0"/>
              </a:rPr>
              <a:t>Look for the requested fact in the pages of the book.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smtClean="0">
                <a:latin typeface="Franklin Gothic Medium Cond" pitchFamily="34" charset="0"/>
              </a:rPr>
              <a:t>When you find it, be the first person to stand up and raise 	your book above your head again.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smtClean="0">
                <a:latin typeface="Franklin Gothic Medium Cond" pitchFamily="34" charset="0"/>
              </a:rPr>
              <a:t>Your teacher will call on you to give the right answer.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smtClean="0">
                <a:latin typeface="Franklin Gothic Medium Cond" pitchFamily="34" charset="0"/>
              </a:rPr>
              <a:t>If you’re right, you get a point.</a:t>
            </a:r>
          </a:p>
          <a:p>
            <a:pPr lvl="1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smtClean="0">
                <a:latin typeface="Franklin Gothic Medium Cond" pitchFamily="34" charset="0"/>
              </a:rPr>
              <a:t>If you’re wrong, the next person to stand up with the right 	answer gets the chance to steal the point.</a:t>
            </a:r>
            <a:endParaRPr lang="en-GB" sz="28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1</a:t>
            </a:r>
          </a:p>
          <a:p>
            <a:endParaRPr lang="en-GB" sz="5400" dirty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What is Sun </a:t>
            </a:r>
            <a:r>
              <a:rPr lang="en-GB" sz="5400" dirty="0" err="1" smtClean="0">
                <a:latin typeface="Franklin Gothic Medium Cond" pitchFamily="34" charset="0"/>
              </a:rPr>
              <a:t>Wen’s</a:t>
            </a:r>
            <a:r>
              <a:rPr lang="en-GB" sz="5400" dirty="0">
                <a:latin typeface="Franklin Gothic Medium Cond" pitchFamily="34" charset="0"/>
              </a:rPr>
              <a:t> </a:t>
            </a:r>
            <a:r>
              <a:rPr lang="en-GB" sz="5400" dirty="0" smtClean="0">
                <a:latin typeface="Franklin Gothic Medium Cond" pitchFamily="34" charset="0"/>
              </a:rPr>
              <a:t>birth date?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103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2</a:t>
            </a:r>
          </a:p>
          <a:p>
            <a:endParaRPr lang="en-GB" sz="5400" dirty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How much did an adult season ticket to the Everton Ladies’ FC cost in the </a:t>
            </a:r>
            <a:r>
              <a:rPr lang="en-GB" sz="5400" dirty="0" smtClean="0">
                <a:latin typeface="Franklin Gothic Medium Cond" pitchFamily="34" charset="0"/>
              </a:rPr>
              <a:t>2011–2012 </a:t>
            </a:r>
            <a:r>
              <a:rPr lang="en-GB" sz="5400" dirty="0" smtClean="0">
                <a:latin typeface="Franklin Gothic Medium Cond" pitchFamily="34" charset="0"/>
              </a:rPr>
              <a:t>season?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3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A bit harder . . . This year, 2013, </a:t>
            </a:r>
            <a:r>
              <a:rPr lang="en-GB" sz="5400" u="sng" dirty="0" smtClean="0">
                <a:latin typeface="Franklin Gothic Medium Cond" pitchFamily="34" charset="0"/>
              </a:rPr>
              <a:t>how old</a:t>
            </a:r>
            <a:r>
              <a:rPr lang="en-GB" sz="5400" dirty="0" smtClean="0">
                <a:latin typeface="Franklin Gothic Medium Cond" pitchFamily="34" charset="0"/>
              </a:rPr>
              <a:t> is the women’s Arsenal club? (Do the maths!)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4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What did biographer Gail </a:t>
            </a:r>
            <a:r>
              <a:rPr lang="en-GB" sz="5400" dirty="0" err="1" smtClean="0">
                <a:latin typeface="Franklin Gothic Medium Cond" pitchFamily="34" charset="0"/>
              </a:rPr>
              <a:t>Newsham</a:t>
            </a:r>
            <a:r>
              <a:rPr lang="en-GB" sz="5400" dirty="0" smtClean="0">
                <a:latin typeface="Franklin Gothic Medium Cond" pitchFamily="34" charset="0"/>
              </a:rPr>
              <a:t> say about the effects of the FA’s ban of women from the game? </a:t>
            </a:r>
            <a:r>
              <a:rPr lang="en-GB" sz="5400" dirty="0">
                <a:latin typeface="Franklin Gothic Medium Cond" pitchFamily="34" charset="0"/>
              </a:rPr>
              <a:t>F</a:t>
            </a:r>
            <a:r>
              <a:rPr lang="en-GB" sz="5400" dirty="0" smtClean="0">
                <a:latin typeface="Franklin Gothic Medium Cond" pitchFamily="34" charset="0"/>
              </a:rPr>
              <a:t>ind the quotation!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5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What are the three steps of the Player Pathway, according to the narrator, Woody?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7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6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What is a petticoat, according to Woody?</a:t>
            </a:r>
            <a:endParaRPr lang="en-GB" sz="5400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99392"/>
            <a:ext cx="9577064" cy="7056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Medium Cond" pitchFamily="34" charset="0"/>
              </a:rPr>
              <a:t>Question 7</a:t>
            </a:r>
          </a:p>
          <a:p>
            <a:endParaRPr lang="en-GB" sz="5400" dirty="0" smtClean="0">
              <a:latin typeface="Franklin Gothic Medium Cond" pitchFamily="34" charset="0"/>
            </a:endParaRPr>
          </a:p>
          <a:p>
            <a:r>
              <a:rPr lang="en-GB" sz="5400" dirty="0" smtClean="0">
                <a:latin typeface="Franklin Gothic Medium Cond" pitchFamily="34" charset="0"/>
              </a:rPr>
              <a:t>Name THREE countries that allow girls and boys to play together when they are OLDER than 13.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5799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Rockwell" pitchFamily="18" charset="0"/>
              </a:rPr>
              <a:t>START!</a:t>
            </a:r>
            <a:endParaRPr lang="en-GB" sz="5400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6" name="Picture 1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517232"/>
            <a:ext cx="87504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554</Words>
  <Application>Microsoft Office PowerPoint</Application>
  <PresentationFormat>On-screen Show (4:3)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Bauhaus 93</vt:lpstr>
      <vt:lpstr>Franklin Gothic Medium Cond</vt:lpstr>
      <vt:lpstr>Rockwell</vt:lpstr>
      <vt:lpstr>Wingdings</vt:lpstr>
      <vt:lpstr>Office Theme</vt:lpstr>
      <vt:lpstr>SPEED QUIZ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HarperCollins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Glendinning</dc:creator>
  <cp:lastModifiedBy>Grace Glendinning</cp:lastModifiedBy>
  <cp:revision>25</cp:revision>
  <dcterms:created xsi:type="dcterms:W3CDTF">2013-03-05T10:48:48Z</dcterms:created>
  <dcterms:modified xsi:type="dcterms:W3CDTF">2013-03-06T14:57:24Z</dcterms:modified>
</cp:coreProperties>
</file>