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6" r:id="rId6"/>
    <p:sldId id="263" r:id="rId7"/>
    <p:sldId id="267" r:id="rId8"/>
    <p:sldId id="265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amh" initials="NO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0-03T19:46:23.783" idx="1">
    <p:pos x="1419" y="2013"/>
    <p:text>Is it ok for the school name to feature so prominently?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D0FE6-10C4-488E-BF42-9FFF87EBCE24}" type="datetimeFigureOut">
              <a:rPr lang="en-US" smtClean="0"/>
              <a:pPr/>
              <a:t>02/10/2016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4F385-AC73-4841-8555-1C9AB0176D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915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4F385-AC73-4841-8555-1C9AB0176D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358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4FC8-A649-4A6D-B081-467CF0FA66E8}" type="datetimeFigureOut">
              <a:rPr lang="en-US" smtClean="0"/>
              <a:pPr/>
              <a:t>02/10/2016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5497-9972-4E76-8F5B-5ABEA3764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4FC8-A649-4A6D-B081-467CF0FA66E8}" type="datetimeFigureOut">
              <a:rPr lang="en-US" smtClean="0"/>
              <a:pPr/>
              <a:t>02/10/2016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5497-9972-4E76-8F5B-5ABEA3764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4FC8-A649-4A6D-B081-467CF0FA66E8}" type="datetimeFigureOut">
              <a:rPr lang="en-US" smtClean="0"/>
              <a:pPr/>
              <a:t>02/10/2016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5497-9972-4E76-8F5B-5ABEA3764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4FC8-A649-4A6D-B081-467CF0FA66E8}" type="datetimeFigureOut">
              <a:rPr lang="en-US" smtClean="0"/>
              <a:pPr/>
              <a:t>02/10/2016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5497-9972-4E76-8F5B-5ABEA3764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4FC8-A649-4A6D-B081-467CF0FA66E8}" type="datetimeFigureOut">
              <a:rPr lang="en-US" smtClean="0"/>
              <a:pPr/>
              <a:t>02/10/2016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5497-9972-4E76-8F5B-5ABEA3764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4FC8-A649-4A6D-B081-467CF0FA66E8}" type="datetimeFigureOut">
              <a:rPr lang="en-US" smtClean="0"/>
              <a:pPr/>
              <a:t>02/10/2016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5497-9972-4E76-8F5B-5ABEA3764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4FC8-A649-4A6D-B081-467CF0FA66E8}" type="datetimeFigureOut">
              <a:rPr lang="en-US" smtClean="0"/>
              <a:pPr/>
              <a:t>02/10/2016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5497-9972-4E76-8F5B-5ABEA3764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4FC8-A649-4A6D-B081-467CF0FA66E8}" type="datetimeFigureOut">
              <a:rPr lang="en-US" smtClean="0"/>
              <a:pPr/>
              <a:t>02/10/2016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5497-9972-4E76-8F5B-5ABEA3764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4FC8-A649-4A6D-B081-467CF0FA66E8}" type="datetimeFigureOut">
              <a:rPr lang="en-US" smtClean="0"/>
              <a:pPr/>
              <a:t>02/10/2016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5497-9972-4E76-8F5B-5ABEA3764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4FC8-A649-4A6D-B081-467CF0FA66E8}" type="datetimeFigureOut">
              <a:rPr lang="en-US" smtClean="0"/>
              <a:pPr/>
              <a:t>02/10/2016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5497-9972-4E76-8F5B-5ABEA3764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4FC8-A649-4A6D-B081-467CF0FA66E8}" type="datetimeFigureOut">
              <a:rPr lang="en-US" smtClean="0"/>
              <a:pPr/>
              <a:t>02/10/2016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5497-9972-4E76-8F5B-5ABEA3764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34FC8-A649-4A6D-B081-467CF0FA66E8}" type="datetimeFigureOut">
              <a:rPr lang="en-US" smtClean="0"/>
              <a:pPr/>
              <a:t>02/10/2016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65497-9972-4E76-8F5B-5ABEA3764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ictures\2009-07-22 Hampshire &amp; Holland\Hampshire &amp; Holland 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40646"/>
            <a:ext cx="7876840" cy="59080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508" y="77039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1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117480"/>
            <a:ext cx="51845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b="1" dirty="0"/>
              <a:t>Big Cat </a:t>
            </a:r>
            <a:r>
              <a:rPr lang="en-GB" sz="2000" b="1" i="1" dirty="0"/>
              <a:t>How </a:t>
            </a:r>
            <a:r>
              <a:rPr lang="en-GB" sz="2000" b="1" i="1"/>
              <a:t>to </a:t>
            </a:r>
            <a:r>
              <a:rPr lang="en-GB" sz="2000" b="1" i="1" smtClean="0"/>
              <a:t>Build </a:t>
            </a:r>
            <a:r>
              <a:rPr lang="en-GB" sz="2000" b="1" i="1" dirty="0"/>
              <a:t>a House</a:t>
            </a:r>
            <a:r>
              <a:rPr lang="en-GB" sz="2000" b="1" dirty="0"/>
              <a:t> </a:t>
            </a:r>
            <a:r>
              <a:rPr lang="en-GB" sz="2000" b="1" dirty="0" smtClean="0"/>
              <a:t>	</a:t>
            </a:r>
            <a:r>
              <a:rPr lang="en-GB" dirty="0" smtClean="0"/>
              <a:t>Activity Sheet Down my Street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1043" y="6524537"/>
            <a:ext cx="50086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©</a:t>
            </a:r>
            <a:r>
              <a:rPr lang="en-GB" sz="1100" dirty="0" err="1"/>
              <a:t>HarperCollins</a:t>
            </a:r>
            <a:r>
              <a:rPr lang="en-GB" sz="1100" i="1" dirty="0" err="1"/>
              <a:t>Publishers</a:t>
            </a:r>
            <a:r>
              <a:rPr lang="en-GB" sz="1100" dirty="0"/>
              <a:t>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Picture Sets 2000 to 2012\My Pictures Mixed 2010\Buxton July 2010\100CANON\IMG_9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538" y="548680"/>
            <a:ext cx="8112901" cy="583264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1043" y="6524537"/>
            <a:ext cx="50086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©</a:t>
            </a:r>
            <a:r>
              <a:rPr lang="en-GB" sz="1100" dirty="0" err="1"/>
              <a:t>HarperCollins</a:t>
            </a:r>
            <a:r>
              <a:rPr lang="en-GB" sz="1100" i="1" dirty="0" err="1"/>
              <a:t>Publishers</a:t>
            </a:r>
            <a:r>
              <a:rPr lang="en-GB" sz="1100" dirty="0"/>
              <a:t>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08" y="77039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10</a:t>
            </a:r>
            <a:endParaRPr lang="en-US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ictures\2009-07-22 Hampshire &amp; Holland\Hampshire &amp; Holland 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1694"/>
            <a:ext cx="8496962" cy="637315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1043" y="6524537"/>
            <a:ext cx="50086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©</a:t>
            </a:r>
            <a:r>
              <a:rPr lang="en-GB" sz="1100" dirty="0" err="1"/>
              <a:t>HarperCollins</a:t>
            </a:r>
            <a:r>
              <a:rPr lang="en-GB" sz="1100" i="1" dirty="0" err="1"/>
              <a:t>Publishers</a:t>
            </a:r>
            <a:r>
              <a:rPr lang="en-GB" sz="1100" dirty="0"/>
              <a:t>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508" y="77039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2</a:t>
            </a:r>
            <a:endParaRPr lang="en-US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Pictures\2009-07-22 Hampshire &amp; Holland\Hampshire &amp; Holland 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4684"/>
            <a:ext cx="4562508" cy="608293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1043" y="6524537"/>
            <a:ext cx="50086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©</a:t>
            </a:r>
            <a:r>
              <a:rPr lang="en-GB" sz="1100" dirty="0" err="1"/>
              <a:t>HarperCollins</a:t>
            </a:r>
            <a:r>
              <a:rPr lang="en-GB" sz="1100" i="1" dirty="0" err="1"/>
              <a:t>Publishers</a:t>
            </a:r>
            <a:r>
              <a:rPr lang="en-GB" sz="1100" dirty="0"/>
              <a:t>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08" y="77039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3</a:t>
            </a:r>
            <a:endParaRPr lang="en-US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Pictures\2009-07-22 Hampshire &amp; Holland\Hampshire &amp; Holland 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40646"/>
            <a:ext cx="7920372" cy="594068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1043" y="6524537"/>
            <a:ext cx="50086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©</a:t>
            </a:r>
            <a:r>
              <a:rPr lang="en-GB" sz="1100" dirty="0" err="1"/>
              <a:t>HarperCollins</a:t>
            </a:r>
            <a:r>
              <a:rPr lang="en-GB" sz="1100" i="1" dirty="0" err="1"/>
              <a:t>Publishers</a:t>
            </a:r>
            <a:r>
              <a:rPr lang="en-GB" sz="1100" dirty="0"/>
              <a:t>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08" y="77039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4</a:t>
            </a:r>
            <a:endParaRPr lang="en-US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Picture Sets 2000 to 2012\Norfolk Paula SFS  2011\IMG_1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2320"/>
            <a:ext cx="8208912" cy="615710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1043" y="6524537"/>
            <a:ext cx="50086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©</a:t>
            </a:r>
            <a:r>
              <a:rPr lang="en-GB" sz="1100" dirty="0" err="1"/>
              <a:t>HarperCollins</a:t>
            </a:r>
            <a:r>
              <a:rPr lang="en-GB" sz="1100" i="1" dirty="0" err="1"/>
              <a:t>Publishers</a:t>
            </a:r>
            <a:r>
              <a:rPr lang="en-GB" sz="1100" dirty="0"/>
              <a:t>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08" y="77039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5</a:t>
            </a:r>
            <a:endParaRPr lang="en-US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Pictures\PIctures 2014\103CANON\IMG_05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547" y="260648"/>
            <a:ext cx="8256917" cy="619268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1043" y="6524537"/>
            <a:ext cx="50086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©</a:t>
            </a:r>
            <a:r>
              <a:rPr lang="en-GB" sz="1100" dirty="0" err="1"/>
              <a:t>HarperCollins</a:t>
            </a:r>
            <a:r>
              <a:rPr lang="en-GB" sz="1100" i="1" dirty="0" err="1"/>
              <a:t>Publishers</a:t>
            </a:r>
            <a:r>
              <a:rPr lang="en-GB" sz="1100" dirty="0"/>
              <a:t>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08" y="77039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6</a:t>
            </a:r>
            <a:endParaRPr lang="en-US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Picture Sets 2000 to 2012\Pictures 2010\2009-08-29 Final Train Journey &amp; NE visit August 09\Final Train Journey &amp; NE visit August 09 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044657" cy="603390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1043" y="6524537"/>
            <a:ext cx="50086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©</a:t>
            </a:r>
            <a:r>
              <a:rPr lang="en-GB" sz="1100" dirty="0" err="1"/>
              <a:t>HarperCollins</a:t>
            </a:r>
            <a:r>
              <a:rPr lang="en-GB" sz="1100" i="1" dirty="0" err="1"/>
              <a:t>Publishers</a:t>
            </a:r>
            <a:r>
              <a:rPr lang="en-GB" sz="1100" dirty="0"/>
              <a:t>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08" y="77039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7</a:t>
            </a:r>
            <a:endParaRPr lang="en-US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Graffiti &amp; Wall Art Bristol July 2015\Street Art Bristol July 2015 Paula\IMG_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440666"/>
            <a:ext cx="7632849" cy="572463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1043" y="6524537"/>
            <a:ext cx="50086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©</a:t>
            </a:r>
            <a:r>
              <a:rPr lang="en-GB" sz="1100" dirty="0" err="1"/>
              <a:t>HarperCollins</a:t>
            </a:r>
            <a:r>
              <a:rPr lang="en-GB" sz="1100" i="1" dirty="0" err="1"/>
              <a:t>Publishers</a:t>
            </a:r>
            <a:r>
              <a:rPr lang="en-GB" sz="1100" dirty="0"/>
              <a:t>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08" y="77039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8</a:t>
            </a:r>
            <a:endParaRPr lang="en-US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Pictures\Earlswood pics Jan 2014\IMG_4551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037168" cy="602787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1043" y="6524537"/>
            <a:ext cx="50086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©</a:t>
            </a:r>
            <a:r>
              <a:rPr lang="en-GB" sz="1100" dirty="0" err="1"/>
              <a:t>HarperCollins</a:t>
            </a:r>
            <a:r>
              <a:rPr lang="en-GB" sz="1100" i="1" dirty="0" err="1"/>
              <a:t>Publishers</a:t>
            </a:r>
            <a:r>
              <a:rPr lang="en-GB" sz="1100" dirty="0"/>
              <a:t>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08" y="77039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9</a:t>
            </a:r>
            <a:endParaRPr lang="en-US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2341</TotalTime>
  <Words>48</Words>
  <Application>Microsoft Office PowerPoint</Application>
  <PresentationFormat>On-screen Show (4:3)</PresentationFormat>
  <Paragraphs>22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Paula</dc:creator>
  <cp:lastModifiedBy>Niamh</cp:lastModifiedBy>
  <cp:revision>31</cp:revision>
  <dcterms:created xsi:type="dcterms:W3CDTF">2016-09-21T17:41:42Z</dcterms:created>
  <dcterms:modified xsi:type="dcterms:W3CDTF">2016-10-03T18:51:29Z</dcterms:modified>
</cp:coreProperties>
</file>