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854"/>
    <a:srgbClr val="B1C83B"/>
    <a:srgbClr val="BFD04D"/>
    <a:srgbClr val="63A44D"/>
    <a:srgbClr val="62A754"/>
    <a:srgbClr val="BECD56"/>
    <a:srgbClr val="C0CF53"/>
    <a:srgbClr val="B4C944"/>
    <a:srgbClr val="60A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120" d="100"/>
          <a:sy n="120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7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0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0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4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63FA-D91C-40EE-81C9-1312A9AF4CCE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EB70-74C3-4A2D-9DBD-9897C6EC3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6" y="3114837"/>
            <a:ext cx="4329447" cy="3729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r="1025" b="2267"/>
          <a:stretch/>
        </p:blipFill>
        <p:spPr>
          <a:xfrm>
            <a:off x="71043" y="930876"/>
            <a:ext cx="5637779" cy="30809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39757"/>
            <a:ext cx="8772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Big </a:t>
            </a:r>
            <a:r>
              <a:rPr lang="en-GB" sz="2000" b="1" dirty="0" smtClean="0"/>
              <a:t>Cat </a:t>
            </a:r>
            <a:r>
              <a:rPr lang="en-GB" sz="2000" b="1" i="1" dirty="0" err="1" smtClean="0"/>
              <a:t>Boudica</a:t>
            </a:r>
            <a:r>
              <a:rPr lang="en-GB" sz="2000" b="1" dirty="0" smtClean="0"/>
              <a:t>	</a:t>
            </a:r>
            <a:r>
              <a:rPr lang="en-GB" dirty="0" smtClean="0"/>
              <a:t>Information Sheet	</a:t>
            </a:r>
          </a:p>
          <a:p>
            <a:r>
              <a:rPr lang="en-GB" b="1" dirty="0" smtClean="0"/>
              <a:t>Comparing </a:t>
            </a:r>
            <a:r>
              <a:rPr lang="en-GB" b="1" dirty="0"/>
              <a:t>A Hill Fort with a Roman Town</a:t>
            </a:r>
          </a:p>
          <a:p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52001"/>
          <a:stretch/>
        </p:blipFill>
        <p:spPr>
          <a:xfrm>
            <a:off x="589036" y="3969671"/>
            <a:ext cx="4942180" cy="202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0" r="50005"/>
          <a:stretch/>
        </p:blipFill>
        <p:spPr>
          <a:xfrm>
            <a:off x="8742418" y="594619"/>
            <a:ext cx="3112651" cy="270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501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2"/>
          <a:stretch/>
        </p:blipFill>
        <p:spPr>
          <a:xfrm>
            <a:off x="7264460" y="4704522"/>
            <a:ext cx="4609488" cy="2153478"/>
          </a:xfrm>
          <a:prstGeom prst="rect">
            <a:avLst/>
          </a:prstGeom>
          <a:solidFill>
            <a:srgbClr val="C0CF53"/>
          </a:solidFill>
        </p:spPr>
      </p:pic>
      <p:sp>
        <p:nvSpPr>
          <p:cNvPr id="6" name="TextBox 5"/>
          <p:cNvSpPr txBox="1"/>
          <p:nvPr/>
        </p:nvSpPr>
        <p:spPr>
          <a:xfrm>
            <a:off x="8022380" y="6021817"/>
            <a:ext cx="309598" cy="175052"/>
          </a:xfrm>
          <a:prstGeom prst="rect">
            <a:avLst/>
          </a:prstGeom>
          <a:solidFill>
            <a:srgbClr val="BECD56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288711" y="6196869"/>
            <a:ext cx="456158" cy="182164"/>
          </a:xfrm>
          <a:prstGeom prst="rect">
            <a:avLst/>
          </a:prstGeom>
          <a:solidFill>
            <a:srgbClr val="60A95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356577" y="5969583"/>
            <a:ext cx="323403" cy="139760"/>
          </a:xfrm>
          <a:prstGeom prst="rect">
            <a:avLst/>
          </a:prstGeom>
          <a:solidFill>
            <a:srgbClr val="5FA85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49" b="52119"/>
          <a:stretch/>
        </p:blipFill>
        <p:spPr>
          <a:xfrm>
            <a:off x="463826" y="669010"/>
            <a:ext cx="5125941" cy="13848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722" y="145774"/>
            <a:ext cx="5950226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is the fort made out of and why are there so many ditches?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What materials are the buildings made out of</a:t>
            </a:r>
            <a:r>
              <a:rPr lang="en-GB" sz="2000" dirty="0" smtClean="0"/>
              <a:t>?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What sort of activities would you see in the hill fort and villages?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Draw in the </a:t>
            </a:r>
            <a:r>
              <a:rPr lang="en-GB" sz="1400" dirty="0"/>
              <a:t> </a:t>
            </a:r>
            <a:r>
              <a:rPr lang="en-GB" sz="1400" dirty="0" smtClean="0"/>
              <a:t>part of the picture that is missing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0" y="3975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Big Cat  </a:t>
            </a:r>
            <a:r>
              <a:rPr lang="en-GB" sz="2000" b="1" i="1" dirty="0" err="1" smtClean="0"/>
              <a:t>Boudica</a:t>
            </a:r>
            <a:r>
              <a:rPr lang="en-GB" b="1" dirty="0" smtClean="0"/>
              <a:t>	</a:t>
            </a:r>
            <a:r>
              <a:rPr lang="en-GB" dirty="0" smtClean="0"/>
              <a:t>Activity </a:t>
            </a:r>
            <a:r>
              <a:rPr lang="en-GB" dirty="0" smtClean="0"/>
              <a:t>Sheet</a:t>
            </a:r>
            <a:r>
              <a:rPr lang="en-GB" sz="2000" b="1" dirty="0" smtClean="0"/>
              <a:t>               </a:t>
            </a:r>
          </a:p>
          <a:p>
            <a:r>
              <a:rPr lang="en-GB" b="1" dirty="0" smtClean="0"/>
              <a:t>Comparing A Hill Fort with a Roman Town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9972" y="3624648"/>
            <a:ext cx="6540843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materials are the walls made out of, what has been placed at each entrance and how many are there?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What materials are the buildings made out of?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Name some of the buildings in the town and describe what they are used for.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Draw in the  part of the picture that is </a:t>
            </a:r>
            <a:r>
              <a:rPr lang="en-GB" sz="1400" dirty="0" smtClean="0"/>
              <a:t>missing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64460" y="3313043"/>
            <a:ext cx="4609488" cy="139147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826" y="2040835"/>
            <a:ext cx="5125941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4" name="Freeform 3"/>
          <p:cNvSpPr/>
          <p:nvPr/>
        </p:nvSpPr>
        <p:spPr>
          <a:xfrm>
            <a:off x="8321698" y="5706777"/>
            <a:ext cx="75652" cy="82230"/>
          </a:xfrm>
          <a:custGeom>
            <a:avLst/>
            <a:gdLst>
              <a:gd name="connsiteX0" fmla="*/ 3289 w 75652"/>
              <a:gd name="connsiteY0" fmla="*/ 0 h 82230"/>
              <a:gd name="connsiteX1" fmla="*/ 3289 w 75652"/>
              <a:gd name="connsiteY1" fmla="*/ 0 h 82230"/>
              <a:gd name="connsiteX2" fmla="*/ 42760 w 75652"/>
              <a:gd name="connsiteY2" fmla="*/ 3289 h 82230"/>
              <a:gd name="connsiteX3" fmla="*/ 65784 w 75652"/>
              <a:gd name="connsiteY3" fmla="*/ 29603 h 82230"/>
              <a:gd name="connsiteX4" fmla="*/ 72362 w 75652"/>
              <a:gd name="connsiteY4" fmla="*/ 42760 h 82230"/>
              <a:gd name="connsiteX5" fmla="*/ 75652 w 75652"/>
              <a:gd name="connsiteY5" fmla="*/ 52627 h 82230"/>
              <a:gd name="connsiteX6" fmla="*/ 72362 w 75652"/>
              <a:gd name="connsiteY6" fmla="*/ 75652 h 82230"/>
              <a:gd name="connsiteX7" fmla="*/ 62495 w 75652"/>
              <a:gd name="connsiteY7" fmla="*/ 82230 h 82230"/>
              <a:gd name="connsiteX8" fmla="*/ 0 w 75652"/>
              <a:gd name="connsiteY8" fmla="*/ 78941 h 82230"/>
              <a:gd name="connsiteX9" fmla="*/ 3289 w 75652"/>
              <a:gd name="connsiteY9" fmla="*/ 69073 h 82230"/>
              <a:gd name="connsiteX10" fmla="*/ 9867 w 75652"/>
              <a:gd name="connsiteY10" fmla="*/ 59206 h 82230"/>
              <a:gd name="connsiteX11" fmla="*/ 13157 w 75652"/>
              <a:gd name="connsiteY11" fmla="*/ 19735 h 82230"/>
              <a:gd name="connsiteX12" fmla="*/ 3289 w 75652"/>
              <a:gd name="connsiteY12" fmla="*/ 0 h 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52" h="82230">
                <a:moveTo>
                  <a:pt x="3289" y="0"/>
                </a:moveTo>
                <a:lnTo>
                  <a:pt x="3289" y="0"/>
                </a:lnTo>
                <a:cubicBezTo>
                  <a:pt x="16446" y="1096"/>
                  <a:pt x="30310" y="-1105"/>
                  <a:pt x="42760" y="3289"/>
                </a:cubicBezTo>
                <a:cubicBezTo>
                  <a:pt x="49273" y="5588"/>
                  <a:pt x="61396" y="21923"/>
                  <a:pt x="65784" y="29603"/>
                </a:cubicBezTo>
                <a:cubicBezTo>
                  <a:pt x="68217" y="33860"/>
                  <a:pt x="70430" y="38253"/>
                  <a:pt x="72362" y="42760"/>
                </a:cubicBezTo>
                <a:cubicBezTo>
                  <a:pt x="73728" y="45947"/>
                  <a:pt x="74555" y="49338"/>
                  <a:pt x="75652" y="52627"/>
                </a:cubicBezTo>
                <a:cubicBezTo>
                  <a:pt x="74555" y="60302"/>
                  <a:pt x="75511" y="68567"/>
                  <a:pt x="72362" y="75652"/>
                </a:cubicBezTo>
                <a:cubicBezTo>
                  <a:pt x="70757" y="79264"/>
                  <a:pt x="66444" y="82051"/>
                  <a:pt x="62495" y="82230"/>
                </a:cubicBezTo>
                <a:lnTo>
                  <a:pt x="0" y="78941"/>
                </a:lnTo>
                <a:cubicBezTo>
                  <a:pt x="1096" y="75652"/>
                  <a:pt x="1738" y="72174"/>
                  <a:pt x="3289" y="69073"/>
                </a:cubicBezTo>
                <a:cubicBezTo>
                  <a:pt x="5057" y="65537"/>
                  <a:pt x="9092" y="63082"/>
                  <a:pt x="9867" y="59206"/>
                </a:cubicBezTo>
                <a:cubicBezTo>
                  <a:pt x="12456" y="46260"/>
                  <a:pt x="11519" y="32836"/>
                  <a:pt x="13157" y="19735"/>
                </a:cubicBezTo>
                <a:cubicBezTo>
                  <a:pt x="16712" y="-8702"/>
                  <a:pt x="4934" y="3289"/>
                  <a:pt x="3289" y="0"/>
                </a:cubicBezTo>
                <a:close/>
              </a:path>
            </a:pathLst>
          </a:custGeom>
          <a:solidFill>
            <a:srgbClr val="63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7917125" y="5672491"/>
            <a:ext cx="440754" cy="142830"/>
          </a:xfrm>
          <a:custGeom>
            <a:avLst/>
            <a:gdLst>
              <a:gd name="connsiteX0" fmla="*/ 401284 w 421019"/>
              <a:gd name="connsiteY0" fmla="*/ 132962 h 142830"/>
              <a:gd name="connsiteX1" fmla="*/ 401284 w 421019"/>
              <a:gd name="connsiteY1" fmla="*/ 132962 h 142830"/>
              <a:gd name="connsiteX2" fmla="*/ 411151 w 421019"/>
              <a:gd name="connsiteY2" fmla="*/ 106649 h 142830"/>
              <a:gd name="connsiteX3" fmla="*/ 417730 w 421019"/>
              <a:gd name="connsiteY3" fmla="*/ 100070 h 142830"/>
              <a:gd name="connsiteX4" fmla="*/ 421019 w 421019"/>
              <a:gd name="connsiteY4" fmla="*/ 90203 h 142830"/>
              <a:gd name="connsiteX5" fmla="*/ 417730 w 421019"/>
              <a:gd name="connsiteY5" fmla="*/ 47443 h 142830"/>
              <a:gd name="connsiteX6" fmla="*/ 407862 w 421019"/>
              <a:gd name="connsiteY6" fmla="*/ 44154 h 142830"/>
              <a:gd name="connsiteX7" fmla="*/ 388127 w 421019"/>
              <a:gd name="connsiteY7" fmla="*/ 34286 h 142830"/>
              <a:gd name="connsiteX8" fmla="*/ 361813 w 421019"/>
              <a:gd name="connsiteY8" fmla="*/ 37575 h 142830"/>
              <a:gd name="connsiteX9" fmla="*/ 355235 w 421019"/>
              <a:gd name="connsiteY9" fmla="*/ 44154 h 142830"/>
              <a:gd name="connsiteX10" fmla="*/ 348656 w 421019"/>
              <a:gd name="connsiteY10" fmla="*/ 37575 h 142830"/>
              <a:gd name="connsiteX11" fmla="*/ 338789 w 421019"/>
              <a:gd name="connsiteY11" fmla="*/ 34286 h 142830"/>
              <a:gd name="connsiteX12" fmla="*/ 332210 w 421019"/>
              <a:gd name="connsiteY12" fmla="*/ 24418 h 142830"/>
              <a:gd name="connsiteX13" fmla="*/ 256558 w 421019"/>
              <a:gd name="connsiteY13" fmla="*/ 14551 h 142830"/>
              <a:gd name="connsiteX14" fmla="*/ 236823 w 421019"/>
              <a:gd name="connsiteY14" fmla="*/ 17840 h 142830"/>
              <a:gd name="connsiteX15" fmla="*/ 115122 w 421019"/>
              <a:gd name="connsiteY15" fmla="*/ 11262 h 142830"/>
              <a:gd name="connsiteX16" fmla="*/ 101966 w 421019"/>
              <a:gd name="connsiteY16" fmla="*/ 7972 h 142830"/>
              <a:gd name="connsiteX17" fmla="*/ 69074 w 421019"/>
              <a:gd name="connsiteY17" fmla="*/ 1394 h 142830"/>
              <a:gd name="connsiteX18" fmla="*/ 6579 w 421019"/>
              <a:gd name="connsiteY18" fmla="*/ 14551 h 142830"/>
              <a:gd name="connsiteX19" fmla="*/ 0 w 421019"/>
              <a:gd name="connsiteY19" fmla="*/ 21129 h 142830"/>
              <a:gd name="connsiteX20" fmla="*/ 6579 w 421019"/>
              <a:gd name="connsiteY20" fmla="*/ 80335 h 142830"/>
              <a:gd name="connsiteX21" fmla="*/ 13157 w 421019"/>
              <a:gd name="connsiteY21" fmla="*/ 90203 h 142830"/>
              <a:gd name="connsiteX22" fmla="*/ 23025 w 421019"/>
              <a:gd name="connsiteY22" fmla="*/ 116516 h 142830"/>
              <a:gd name="connsiteX23" fmla="*/ 29603 w 421019"/>
              <a:gd name="connsiteY23" fmla="*/ 123095 h 142830"/>
              <a:gd name="connsiteX24" fmla="*/ 36181 w 421019"/>
              <a:gd name="connsiteY24" fmla="*/ 136251 h 142830"/>
              <a:gd name="connsiteX25" fmla="*/ 59206 w 421019"/>
              <a:gd name="connsiteY25" fmla="*/ 142830 h 142830"/>
              <a:gd name="connsiteX26" fmla="*/ 121701 w 421019"/>
              <a:gd name="connsiteY26" fmla="*/ 139541 h 142830"/>
              <a:gd name="connsiteX27" fmla="*/ 141436 w 421019"/>
              <a:gd name="connsiteY27" fmla="*/ 132962 h 142830"/>
              <a:gd name="connsiteX28" fmla="*/ 164461 w 421019"/>
              <a:gd name="connsiteY28" fmla="*/ 129673 h 142830"/>
              <a:gd name="connsiteX29" fmla="*/ 190774 w 421019"/>
              <a:gd name="connsiteY29" fmla="*/ 123095 h 142830"/>
              <a:gd name="connsiteX30" fmla="*/ 230245 w 421019"/>
              <a:gd name="connsiteY30" fmla="*/ 119805 h 142830"/>
              <a:gd name="connsiteX31" fmla="*/ 401284 w 421019"/>
              <a:gd name="connsiteY31" fmla="*/ 132962 h 14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019" h="142830">
                <a:moveTo>
                  <a:pt x="401284" y="132962"/>
                </a:moveTo>
                <a:lnTo>
                  <a:pt x="401284" y="132962"/>
                </a:lnTo>
                <a:cubicBezTo>
                  <a:pt x="404573" y="124191"/>
                  <a:pt x="406962" y="115027"/>
                  <a:pt x="411151" y="106649"/>
                </a:cubicBezTo>
                <a:cubicBezTo>
                  <a:pt x="412538" y="103875"/>
                  <a:pt x="416134" y="102729"/>
                  <a:pt x="417730" y="100070"/>
                </a:cubicBezTo>
                <a:cubicBezTo>
                  <a:pt x="419514" y="97097"/>
                  <a:pt x="419923" y="93492"/>
                  <a:pt x="421019" y="90203"/>
                </a:cubicBezTo>
                <a:cubicBezTo>
                  <a:pt x="419923" y="75950"/>
                  <a:pt x="421657" y="61188"/>
                  <a:pt x="417730" y="47443"/>
                </a:cubicBezTo>
                <a:cubicBezTo>
                  <a:pt x="416777" y="44109"/>
                  <a:pt x="410963" y="45705"/>
                  <a:pt x="407862" y="44154"/>
                </a:cubicBezTo>
                <a:cubicBezTo>
                  <a:pt x="382354" y="31400"/>
                  <a:pt x="412930" y="42554"/>
                  <a:pt x="388127" y="34286"/>
                </a:cubicBezTo>
                <a:cubicBezTo>
                  <a:pt x="379356" y="35382"/>
                  <a:pt x="370280" y="35035"/>
                  <a:pt x="361813" y="37575"/>
                </a:cubicBezTo>
                <a:cubicBezTo>
                  <a:pt x="358843" y="38466"/>
                  <a:pt x="358336" y="44154"/>
                  <a:pt x="355235" y="44154"/>
                </a:cubicBezTo>
                <a:cubicBezTo>
                  <a:pt x="352134" y="44154"/>
                  <a:pt x="351315" y="39171"/>
                  <a:pt x="348656" y="37575"/>
                </a:cubicBezTo>
                <a:cubicBezTo>
                  <a:pt x="345683" y="35791"/>
                  <a:pt x="342078" y="35382"/>
                  <a:pt x="338789" y="34286"/>
                </a:cubicBezTo>
                <a:cubicBezTo>
                  <a:pt x="336596" y="30997"/>
                  <a:pt x="335005" y="27213"/>
                  <a:pt x="332210" y="24418"/>
                </a:cubicBezTo>
                <a:cubicBezTo>
                  <a:pt x="313947" y="6155"/>
                  <a:pt x="271458" y="15296"/>
                  <a:pt x="256558" y="14551"/>
                </a:cubicBezTo>
                <a:cubicBezTo>
                  <a:pt x="249980" y="15647"/>
                  <a:pt x="243492" y="17840"/>
                  <a:pt x="236823" y="17840"/>
                </a:cubicBezTo>
                <a:cubicBezTo>
                  <a:pt x="200520" y="17840"/>
                  <a:pt x="154208" y="18369"/>
                  <a:pt x="115122" y="11262"/>
                </a:cubicBezTo>
                <a:cubicBezTo>
                  <a:pt x="110675" y="10453"/>
                  <a:pt x="106399" y="8859"/>
                  <a:pt x="101966" y="7972"/>
                </a:cubicBezTo>
                <a:cubicBezTo>
                  <a:pt x="61618" y="-98"/>
                  <a:pt x="99648" y="9038"/>
                  <a:pt x="69074" y="1394"/>
                </a:cubicBezTo>
                <a:cubicBezTo>
                  <a:pt x="-7587" y="5903"/>
                  <a:pt x="27070" y="-11062"/>
                  <a:pt x="6579" y="14551"/>
                </a:cubicBezTo>
                <a:cubicBezTo>
                  <a:pt x="4642" y="16973"/>
                  <a:pt x="2193" y="18936"/>
                  <a:pt x="0" y="21129"/>
                </a:cubicBezTo>
                <a:cubicBezTo>
                  <a:pt x="412" y="27316"/>
                  <a:pt x="-1271" y="64636"/>
                  <a:pt x="6579" y="80335"/>
                </a:cubicBezTo>
                <a:cubicBezTo>
                  <a:pt x="8347" y="83871"/>
                  <a:pt x="10964" y="86914"/>
                  <a:pt x="13157" y="90203"/>
                </a:cubicBezTo>
                <a:cubicBezTo>
                  <a:pt x="16050" y="101775"/>
                  <a:pt x="16144" y="106194"/>
                  <a:pt x="23025" y="116516"/>
                </a:cubicBezTo>
                <a:cubicBezTo>
                  <a:pt x="24745" y="119096"/>
                  <a:pt x="27883" y="120515"/>
                  <a:pt x="29603" y="123095"/>
                </a:cubicBezTo>
                <a:cubicBezTo>
                  <a:pt x="32323" y="127175"/>
                  <a:pt x="32714" y="132784"/>
                  <a:pt x="36181" y="136251"/>
                </a:cubicBezTo>
                <a:cubicBezTo>
                  <a:pt x="37756" y="137826"/>
                  <a:pt x="59089" y="142801"/>
                  <a:pt x="59206" y="142830"/>
                </a:cubicBezTo>
                <a:cubicBezTo>
                  <a:pt x="80038" y="141734"/>
                  <a:pt x="100989" y="142027"/>
                  <a:pt x="121701" y="139541"/>
                </a:cubicBezTo>
                <a:cubicBezTo>
                  <a:pt x="128586" y="138715"/>
                  <a:pt x="134571" y="133943"/>
                  <a:pt x="141436" y="132962"/>
                </a:cubicBezTo>
                <a:cubicBezTo>
                  <a:pt x="149111" y="131866"/>
                  <a:pt x="156859" y="131193"/>
                  <a:pt x="164461" y="129673"/>
                </a:cubicBezTo>
                <a:cubicBezTo>
                  <a:pt x="173326" y="127900"/>
                  <a:pt x="181764" y="123846"/>
                  <a:pt x="190774" y="123095"/>
                </a:cubicBezTo>
                <a:lnTo>
                  <a:pt x="230245" y="119805"/>
                </a:lnTo>
                <a:cubicBezTo>
                  <a:pt x="285878" y="101261"/>
                  <a:pt x="372778" y="130769"/>
                  <a:pt x="401284" y="132962"/>
                </a:cubicBezTo>
                <a:close/>
              </a:path>
            </a:pathLst>
          </a:custGeom>
          <a:solidFill>
            <a:srgbClr val="BFD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7890812" y="6088325"/>
            <a:ext cx="131568" cy="138147"/>
          </a:xfrm>
          <a:custGeom>
            <a:avLst/>
            <a:gdLst>
              <a:gd name="connsiteX0" fmla="*/ 52627 w 124989"/>
              <a:gd name="connsiteY0" fmla="*/ 3289 h 138147"/>
              <a:gd name="connsiteX1" fmla="*/ 52627 w 124989"/>
              <a:gd name="connsiteY1" fmla="*/ 3289 h 138147"/>
              <a:gd name="connsiteX2" fmla="*/ 23024 w 124989"/>
              <a:gd name="connsiteY2" fmla="*/ 6579 h 138147"/>
              <a:gd name="connsiteX3" fmla="*/ 16446 w 124989"/>
              <a:gd name="connsiteY3" fmla="*/ 19735 h 138147"/>
              <a:gd name="connsiteX4" fmla="*/ 9867 w 124989"/>
              <a:gd name="connsiteY4" fmla="*/ 29603 h 138147"/>
              <a:gd name="connsiteX5" fmla="*/ 3289 w 124989"/>
              <a:gd name="connsiteY5" fmla="*/ 49338 h 138147"/>
              <a:gd name="connsiteX6" fmla="*/ 0 w 124989"/>
              <a:gd name="connsiteY6" fmla="*/ 59206 h 138147"/>
              <a:gd name="connsiteX7" fmla="*/ 16446 w 124989"/>
              <a:gd name="connsiteY7" fmla="*/ 128279 h 138147"/>
              <a:gd name="connsiteX8" fmla="*/ 29602 w 124989"/>
              <a:gd name="connsiteY8" fmla="*/ 138147 h 138147"/>
              <a:gd name="connsiteX9" fmla="*/ 75651 w 124989"/>
              <a:gd name="connsiteY9" fmla="*/ 134858 h 138147"/>
              <a:gd name="connsiteX10" fmla="*/ 85519 w 124989"/>
              <a:gd name="connsiteY10" fmla="*/ 124990 h 138147"/>
              <a:gd name="connsiteX11" fmla="*/ 95387 w 124989"/>
              <a:gd name="connsiteY11" fmla="*/ 121701 h 138147"/>
              <a:gd name="connsiteX12" fmla="*/ 101965 w 124989"/>
              <a:gd name="connsiteY12" fmla="*/ 111833 h 138147"/>
              <a:gd name="connsiteX13" fmla="*/ 118411 w 124989"/>
              <a:gd name="connsiteY13" fmla="*/ 98676 h 138147"/>
              <a:gd name="connsiteX14" fmla="*/ 124989 w 124989"/>
              <a:gd name="connsiteY14" fmla="*/ 85520 h 138147"/>
              <a:gd name="connsiteX15" fmla="*/ 118411 w 124989"/>
              <a:gd name="connsiteY15" fmla="*/ 29603 h 138147"/>
              <a:gd name="connsiteX16" fmla="*/ 115122 w 124989"/>
              <a:gd name="connsiteY16" fmla="*/ 19735 h 138147"/>
              <a:gd name="connsiteX17" fmla="*/ 98676 w 124989"/>
              <a:gd name="connsiteY17" fmla="*/ 6579 h 138147"/>
              <a:gd name="connsiteX18" fmla="*/ 78941 w 124989"/>
              <a:gd name="connsiteY18" fmla="*/ 0 h 138147"/>
              <a:gd name="connsiteX19" fmla="*/ 52627 w 124989"/>
              <a:gd name="connsiteY19" fmla="*/ 3289 h 13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989" h="138147">
                <a:moveTo>
                  <a:pt x="52627" y="3289"/>
                </a:moveTo>
                <a:lnTo>
                  <a:pt x="52627" y="3289"/>
                </a:lnTo>
                <a:cubicBezTo>
                  <a:pt x="42759" y="4386"/>
                  <a:pt x="32062" y="2471"/>
                  <a:pt x="23024" y="6579"/>
                </a:cubicBezTo>
                <a:cubicBezTo>
                  <a:pt x="18561" y="8608"/>
                  <a:pt x="18879" y="15478"/>
                  <a:pt x="16446" y="19735"/>
                </a:cubicBezTo>
                <a:cubicBezTo>
                  <a:pt x="14485" y="23167"/>
                  <a:pt x="12060" y="26314"/>
                  <a:pt x="9867" y="29603"/>
                </a:cubicBezTo>
                <a:lnTo>
                  <a:pt x="3289" y="49338"/>
                </a:lnTo>
                <a:lnTo>
                  <a:pt x="0" y="59206"/>
                </a:lnTo>
                <a:cubicBezTo>
                  <a:pt x="5303" y="106932"/>
                  <a:pt x="-7044" y="108144"/>
                  <a:pt x="16446" y="128279"/>
                </a:cubicBezTo>
                <a:cubicBezTo>
                  <a:pt x="20608" y="131847"/>
                  <a:pt x="25217" y="134858"/>
                  <a:pt x="29602" y="138147"/>
                </a:cubicBezTo>
                <a:cubicBezTo>
                  <a:pt x="44952" y="137051"/>
                  <a:pt x="60671" y="138383"/>
                  <a:pt x="75651" y="134858"/>
                </a:cubicBezTo>
                <a:cubicBezTo>
                  <a:pt x="80179" y="133793"/>
                  <a:pt x="81648" y="127570"/>
                  <a:pt x="85519" y="124990"/>
                </a:cubicBezTo>
                <a:cubicBezTo>
                  <a:pt x="88404" y="123067"/>
                  <a:pt x="92098" y="122797"/>
                  <a:pt x="95387" y="121701"/>
                </a:cubicBezTo>
                <a:cubicBezTo>
                  <a:pt x="97580" y="118412"/>
                  <a:pt x="99170" y="114628"/>
                  <a:pt x="101965" y="111833"/>
                </a:cubicBezTo>
                <a:cubicBezTo>
                  <a:pt x="110768" y="103030"/>
                  <a:pt x="111898" y="108447"/>
                  <a:pt x="118411" y="98676"/>
                </a:cubicBezTo>
                <a:cubicBezTo>
                  <a:pt x="121131" y="94596"/>
                  <a:pt x="122796" y="89905"/>
                  <a:pt x="124989" y="85520"/>
                </a:cubicBezTo>
                <a:cubicBezTo>
                  <a:pt x="122478" y="52870"/>
                  <a:pt x="124811" y="52006"/>
                  <a:pt x="118411" y="29603"/>
                </a:cubicBezTo>
                <a:cubicBezTo>
                  <a:pt x="117459" y="26269"/>
                  <a:pt x="116906" y="22708"/>
                  <a:pt x="115122" y="19735"/>
                </a:cubicBezTo>
                <a:cubicBezTo>
                  <a:pt x="112637" y="15594"/>
                  <a:pt x="102341" y="8208"/>
                  <a:pt x="98676" y="6579"/>
                </a:cubicBezTo>
                <a:cubicBezTo>
                  <a:pt x="92339" y="3763"/>
                  <a:pt x="85875" y="0"/>
                  <a:pt x="78941" y="0"/>
                </a:cubicBezTo>
                <a:lnTo>
                  <a:pt x="52627" y="3289"/>
                </a:lnTo>
                <a:close/>
              </a:path>
            </a:pathLst>
          </a:custGeom>
          <a:solidFill>
            <a:srgbClr val="B1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117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Richardson</dc:creator>
  <cp:lastModifiedBy>Paul, Natasha K</cp:lastModifiedBy>
  <cp:revision>8</cp:revision>
  <cp:lastPrinted>2016-09-11T17:29:21Z</cp:lastPrinted>
  <dcterms:created xsi:type="dcterms:W3CDTF">2016-09-11T16:42:42Z</dcterms:created>
  <dcterms:modified xsi:type="dcterms:W3CDTF">2016-09-23T15:14:05Z</dcterms:modified>
</cp:coreProperties>
</file>